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BE38-12A1-4AC9-8072-B0691FE35FE0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79FA-13F4-4AAB-A32B-ABB757F87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3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BE38-12A1-4AC9-8072-B0691FE35FE0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79FA-13F4-4AAB-A32B-ABB757F87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2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BE38-12A1-4AC9-8072-B0691FE35FE0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79FA-13F4-4AAB-A32B-ABB757F87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81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BE38-12A1-4AC9-8072-B0691FE35FE0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79FA-13F4-4AAB-A32B-ABB757F87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3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BE38-12A1-4AC9-8072-B0691FE35FE0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79FA-13F4-4AAB-A32B-ABB757F87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0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BE38-12A1-4AC9-8072-B0691FE35FE0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79FA-13F4-4AAB-A32B-ABB757F87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49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BE38-12A1-4AC9-8072-B0691FE35FE0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79FA-13F4-4AAB-A32B-ABB757F87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2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BE38-12A1-4AC9-8072-B0691FE35FE0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79FA-13F4-4AAB-A32B-ABB757F87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5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BE38-12A1-4AC9-8072-B0691FE35FE0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79FA-13F4-4AAB-A32B-ABB757F87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4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BE38-12A1-4AC9-8072-B0691FE35FE0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79FA-13F4-4AAB-A32B-ABB757F87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45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6BE38-12A1-4AC9-8072-B0691FE35FE0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79FA-13F4-4AAB-A32B-ABB757F87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1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6BE38-12A1-4AC9-8072-B0691FE35FE0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179FA-13F4-4AAB-A32B-ABB757F87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6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ospelherald.com/data/images/full/10728/pentecost-20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716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20119" y="4817660"/>
            <a:ext cx="511044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ttttttttttttttt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1686" y="5473997"/>
            <a:ext cx="6897789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llllllllllllllllllllllllllllllllllllllllllllllllllllllllllllllllllllllllllllllllllllllllllllllllllllllllllllllllllllll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8" descr="http://www.bfi-online.org/wp-content/uploads/2011/07/ppower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517" y="5604139"/>
            <a:ext cx="573405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18116" y="4684542"/>
            <a:ext cx="45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Lucida Fax" panose="02060602050505020204" pitchFamily="18" charset="0"/>
              </a:rPr>
              <a:t>The Church with</a:t>
            </a:r>
          </a:p>
          <a:p>
            <a:endParaRPr lang="en-US" sz="4000" dirty="0">
              <a:latin typeface="Lucida Fax" panose="02060602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586854" y="996287"/>
            <a:ext cx="2470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15, 2016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23871" y="696036"/>
            <a:ext cx="33175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Sermon 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pPr algn="ctr"/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Rev. Paul </a:t>
            </a:r>
            <a:r>
              <a:rPr lang="en-US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Royappa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56074" y="0"/>
            <a:ext cx="1384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RTMC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4" descr="http://enuc.files.wordpress.com/2012/05/pentecos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118" y="523220"/>
            <a:ext cx="1876425" cy="214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75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.slidesharecdn.com/pentecost-090319122405-phpapp02/95/pentecost-14-728.jpg?cb=12374658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31458" cy="7666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520505"/>
            <a:ext cx="19276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No.1-</a:t>
            </a:r>
            <a:endParaRPr lang="en-US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6287" y="1596788"/>
            <a:ext cx="7162975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Old Testament</a:t>
            </a:r>
          </a:p>
          <a:p>
            <a:pPr algn="ctr"/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Feast of 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Weeks</a:t>
            </a:r>
          </a:p>
          <a:p>
            <a:pPr algn="ctr"/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Feast of First Fruits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u="sng" dirty="0" smtClean="0"/>
              <a:t>Leviticus </a:t>
            </a:r>
            <a:r>
              <a:rPr lang="en-US" sz="4000" u="sng" dirty="0" smtClean="0"/>
              <a:t>23 &amp; </a:t>
            </a:r>
            <a:r>
              <a:rPr lang="en-US" sz="4000" u="sng" dirty="0" err="1" smtClean="0"/>
              <a:t>Deu</a:t>
            </a:r>
            <a:r>
              <a:rPr lang="en-US" sz="4000" u="sng" dirty="0" smtClean="0"/>
              <a:t> 16</a:t>
            </a:r>
            <a:endParaRPr lang="en-US" sz="4000" u="sng" dirty="0"/>
          </a:p>
          <a:p>
            <a:pPr algn="ctr"/>
            <a:r>
              <a:rPr lang="en-US" sz="4000" dirty="0" smtClean="0">
                <a:solidFill>
                  <a:srgbClr val="002060"/>
                </a:solidFill>
              </a:rPr>
              <a:t>New Testament</a:t>
            </a:r>
          </a:p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Pentecost</a:t>
            </a:r>
          </a:p>
          <a:p>
            <a:pPr algn="ctr"/>
            <a:r>
              <a:rPr lang="en-US" sz="4000" u="sng" dirty="0" smtClean="0"/>
              <a:t>Acts 2</a:t>
            </a:r>
            <a:endParaRPr lang="en-US" sz="4000" u="sng" dirty="0"/>
          </a:p>
        </p:txBody>
      </p:sp>
      <p:pic>
        <p:nvPicPr>
          <p:cNvPr id="2052" name="Picture 4" descr="http://enuc.files.wordpress.com/2012/05/penteco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270" y="4529528"/>
            <a:ext cx="187642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bibleview.org/wp-content/uploads/2013/03/normal191-210x39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44543"/>
            <a:ext cx="2000250" cy="371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linesandprecepts.com/wp-content/uploads/2014/06/50-300x2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609" y="1931234"/>
            <a:ext cx="1675964" cy="1523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06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5999" y="150125"/>
            <a:ext cx="63666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No.2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significance of Pentecost in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Acts 2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07475" y="2361063"/>
            <a:ext cx="514520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Genesis 1:2</a:t>
            </a:r>
          </a:p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Psalm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51:11</a:t>
            </a:r>
          </a:p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Samuel 11:6</a:t>
            </a:r>
          </a:p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Samuel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16:14</a:t>
            </a:r>
            <a:endParaRPr lang="en-US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8" name="Picture 6" descr="http://bibleview.org/wp-content/uploads/2013/03/normal191-210x3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9" y="586854"/>
            <a:ext cx="2000250" cy="58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562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ages.slideplayer.com/26/8506504/slides/slide_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48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http://dominicanewsonline.com/news/wp-content/uploads/2011/06/penteco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9456" y="507763"/>
            <a:ext cx="200977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stephenlbaxter.files.wordpress.com/2011/06/pentecos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43" y="105722"/>
            <a:ext cx="2676099" cy="200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10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0626" y="532263"/>
            <a:ext cx="782016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Acts 10:44 &amp; 45</a:t>
            </a:r>
          </a:p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 While Peter was still speaking these words, the Holy Spirit came on 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who heard the message. </a:t>
            </a:r>
          </a:p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 The circumcised believers who had come with Peter were astonished that the gift of the Holy Spirit had been poured out 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on Gentiles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1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5999" y="150125"/>
            <a:ext cx="63666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No.3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Purpose at Pentecost</a:t>
            </a:r>
          </a:p>
        </p:txBody>
      </p:sp>
      <p:pic>
        <p:nvPicPr>
          <p:cNvPr id="8196" name="Picture 4" descr="http://image.slidesharecdn.com/thebookofacts-outlined-090721084131-phpapp01/95/the-book-of-acts-outlined-4-728.jpg?cb=12481658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06" y="1657349"/>
            <a:ext cx="8311487" cy="520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dominicanewsonline.com/news/wp-content/uploads/2011/06/penteco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03" y="18343"/>
            <a:ext cx="1401076" cy="158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73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ages.slideplayer.com/14/4418772/slides/slide_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sannislam.infoalbum.com/109-2394576663/Mosa+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19624"/>
            <a:ext cx="2410205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2830" y="3794078"/>
            <a:ext cx="2244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Exodus 3&amp;4 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5126" name="Picture 6" descr="https://pegponderingagain.files.wordpress.com/2012/05/fir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597" y="1310754"/>
            <a:ext cx="1992573" cy="211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74507" y="3429000"/>
            <a:ext cx="1105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Acts 2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8483" y="6455391"/>
            <a:ext cx="19925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Burning Bush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56143" y="3952220"/>
            <a:ext cx="1803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Tongues of Fire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6" descr="http://bibleview.org/wp-content/uploads/2013/03/normal191-210x39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612" y="4428321"/>
            <a:ext cx="620973" cy="2272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9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ucg.org/files/styles/panopoly_image_full/public/image/media-production/pentecost-the-power-of-god-in-your-life.jpg?itok=UCKPa8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6477"/>
            <a:ext cx="9169265" cy="699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8740" y="668740"/>
            <a:ext cx="56501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What is your Pentecost Experience?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Witnessing Power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4" name="Picture 6" descr="http://bibleview.org/wp-content/uploads/2013/03/normal191-210x39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280" y="426492"/>
            <a:ext cx="1405719" cy="5868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07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129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Lucida Fax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Royappa</dc:creator>
  <cp:lastModifiedBy>Paul Royappa</cp:lastModifiedBy>
  <cp:revision>17</cp:revision>
  <dcterms:created xsi:type="dcterms:W3CDTF">2016-05-13T10:59:35Z</dcterms:created>
  <dcterms:modified xsi:type="dcterms:W3CDTF">2016-05-13T17:05:29Z</dcterms:modified>
</cp:coreProperties>
</file>