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6851-6051-42A1-A844-89F46ED990DF}" type="datetimeFigureOut">
              <a:rPr lang="en-US" smtClean="0"/>
              <a:pPr/>
              <a:t>6/11/2016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E3ED-5470-449B-81F6-EFC1AB395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perstock.net/beautiful-green-lands-wallpapers_45443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8655" y="568036"/>
            <a:ext cx="8603671" cy="553997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Scripture  Reading- Leviticus 25:1-7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said to Moses at Mount Sinai,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“Speak to the Israelites and say to them: ‘When you enter the land I am going to give you, the land itself must observe a Sabbath to the </a:t>
            </a:r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six years sow your fields, and for six years prune your vineyards and gather their crops.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in the seventh year the land is to have a year of Sabbath rest, a Sabbath to the </a:t>
            </a:r>
            <a:r>
              <a:rPr lang="en-US" sz="2400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Do not sow your fields or prune your vineyards.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not reap what grows of itself or harvest the grapes of your untended vines. The land is to have a year of rest.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Whatever the land yields during the Sabbath year will be food for you—for yourself, your male and female servants, and the hired worker and temporary resident who live among you, 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well as for your livestock and the wild animals in your land. Whatever the land produces may be eaten.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eversingverses.files.wordpress.com/2013/01/jer17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reversingverses.files.wordpress.com/2013/01/jer17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mage.slidesharecdn.com/110619otvistas25anewheart-jeremiahandezekiel-110626170254-phpapp01/95/110619-ot-vistas-25-a-new-heart-jeremiah-and-ezekiel-12-728.jpg?cb=1309108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4" y="0"/>
            <a:ext cx="9135285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perstock.net/beautiful-green-lands-wallpapers_45443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8655" y="568036"/>
            <a:ext cx="8603671" cy="212365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Are we stewards of God’s message of Redemption in Creation and New heaven and new Earth?</a:t>
            </a:r>
          </a:p>
        </p:txBody>
      </p:sp>
      <p:pic>
        <p:nvPicPr>
          <p:cNvPr id="23554" name="Picture 2" descr="http://www.digitalrhetoriccollaborative.org/wp-content/uploads/2015/03/Refl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884" y="2992582"/>
            <a:ext cx="4638675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27564" y="4211782"/>
            <a:ext cx="459970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&amp;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Application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dNcUnZRXVec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0245" y="204716"/>
            <a:ext cx="4148919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Stewards of Creation</a:t>
            </a:r>
          </a:p>
        </p:txBody>
      </p:sp>
    </p:spTree>
    <p:extLst>
      <p:ext uri="{BB962C8B-B14F-4D97-AF65-F5344CB8AC3E}">
        <p14:creationId xmlns:p14="http://schemas.microsoft.com/office/powerpoint/2010/main" val="99973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urstrobert.files.wordpress.com/2015/03/x-stewards-of-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1.squarespace.com/static/53f3b5e6e4b0071a6270cbb8/t/563970c7e4b09c73e3c33d26/1446604999622/The-Sermon.jpg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98" y="3990940"/>
            <a:ext cx="3174478" cy="21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5212" y="4408228"/>
            <a:ext cx="29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Rev. Paul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Royappa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urstrobert.files.wordpress.com/2015/03/x-stewards-of-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331" y="464024"/>
            <a:ext cx="7710985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No.1- This is our Father’s World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0"/>
            <a:ext cx="84752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Father's world,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my listening ears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 nature sings, and round me rings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music of the spheres.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Father's world: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rest me in the thought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rocks and trees, of skies and seas;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hand the wonders wrought.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155" y="5663821"/>
            <a:ext cx="6038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Stewards of Creation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a4.mzstatic.com/us/r30/Music4/v4/a5/4c/78/a54c7828-0957-a022-66a5-615c767b3603/cover170x1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3" y="1994207"/>
            <a:ext cx="1937982" cy="18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2" y="177421"/>
            <a:ext cx="9048467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24:1-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"The earth is the LORD’s, and everything in it.”</a:t>
            </a:r>
          </a:p>
          <a:p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Leviticus 25: 1&amp; 23-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in the seventh year the land is to have a Sabbath of rest, a Sabbath to the Lord. The land must not be sold permanently, because the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is mine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 reside in my land as foreigners and strangers. </a:t>
            </a:r>
          </a:p>
          <a:p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Colossians 1:16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For in him all things were created: things in heaven and on earth, visible and invisible, whether thrones or powers or rulers or authorities; all things have been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through him and for him. </a:t>
            </a:r>
          </a:p>
        </p:txBody>
      </p:sp>
    </p:spTree>
    <p:extLst>
      <p:ext uri="{BB962C8B-B14F-4D97-AF65-F5344CB8AC3E}">
        <p14:creationId xmlns:p14="http://schemas.microsoft.com/office/powerpoint/2010/main" val="9187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urstrobert.files.wordpress.com/2015/03/x-stewards-of-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7982" y="245661"/>
            <a:ext cx="5404514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No.2- What is our role as stewards in God’s creation?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5" y="5663821"/>
            <a:ext cx="667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Stewards of Creation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a4.mzstatic.com/us/r30/Music4/v4/a5/4c/78/a54c7828-0957-a022-66a5-615c767b3603/cover170x1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4600930"/>
            <a:ext cx="1937982" cy="18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899" y="300251"/>
            <a:ext cx="80112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Father's world.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let me ne'er forget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though the wrong seems oft so strong,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is the ruler yet.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Father's world: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should my heart be sad?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 is King; let the heavens ring!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reigns; let the earth be glad!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urstrobert.files.wordpress.com/2015/03/x-stewards-of-cre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7982" y="245661"/>
            <a:ext cx="5404514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No.2- What is our role as stewards in God’s creation?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331" y="4259996"/>
            <a:ext cx="6933063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2:15 - The Lord God took the man and put him in the Garden of Eden to work it and take care of it.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pehelphealing.com/wp-content/uploads/2014/10/Isaiah.24.5-Earth_Suffers_Because_Of_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37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279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Royappa</dc:creator>
  <cp:lastModifiedBy>Paul Royappa</cp:lastModifiedBy>
  <cp:revision>12</cp:revision>
  <dcterms:created xsi:type="dcterms:W3CDTF">2016-06-10T13:44:31Z</dcterms:created>
  <dcterms:modified xsi:type="dcterms:W3CDTF">2016-06-11T09:47:28Z</dcterms:modified>
</cp:coreProperties>
</file>