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4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7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1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7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4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5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D4BA-DD4C-48AA-B7D4-F01B1655474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0C77-D76D-4DF1-8F51-77FD6BAF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9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uke 2:36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34"/>
            <a:ext cx="9144000" cy="682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90314" y="1575582"/>
            <a:ext cx="16318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Prophetess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2166" y="520505"/>
            <a:ext cx="2752869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Scripture Reading</a:t>
            </a:r>
          </a:p>
        </p:txBody>
      </p:sp>
    </p:spTree>
    <p:extLst>
      <p:ext uri="{BB962C8B-B14F-4D97-AF65-F5344CB8AC3E}">
        <p14:creationId xmlns:p14="http://schemas.microsoft.com/office/powerpoint/2010/main" val="185799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129" y="-16177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56603" y="2695721"/>
            <a:ext cx="77794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Principles of Growing Old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7778" y="4473526"/>
            <a:ext cx="4783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By Rev. Paul </a:t>
            </a:r>
            <a:r>
              <a:rPr lang="en-US" sz="4000" dirty="0" err="1">
                <a:solidFill>
                  <a:srgbClr val="FF0000"/>
                </a:solidFill>
              </a:rPr>
              <a:t>Royappa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0479" y="1"/>
            <a:ext cx="14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Sermon</a:t>
            </a:r>
          </a:p>
        </p:txBody>
      </p:sp>
    </p:spTree>
    <p:extLst>
      <p:ext uri="{BB962C8B-B14F-4D97-AF65-F5344CB8AC3E}">
        <p14:creationId xmlns:p14="http://schemas.microsoft.com/office/powerpoint/2010/main" val="115147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uke 2- Prophetess 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5" y="1350499"/>
            <a:ext cx="3108959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63705" y="675249"/>
            <a:ext cx="573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      </a:t>
            </a:r>
            <a:r>
              <a:rPr lang="en-US" sz="6000" dirty="0">
                <a:solidFill>
                  <a:srgbClr val="002060"/>
                </a:solidFill>
              </a:rPr>
              <a:t>Principle No.1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‘Thankfulness to God’</a:t>
            </a:r>
          </a:p>
          <a:p>
            <a:pPr algn="ctr"/>
            <a:r>
              <a:rPr lang="en-US" sz="4400" dirty="0"/>
              <a:t>Lu 2:38</a:t>
            </a:r>
          </a:p>
          <a:p>
            <a:pPr algn="ctr"/>
            <a:r>
              <a:rPr lang="en-US" sz="4400" dirty="0"/>
              <a:t>‘Coming up to them at that very moment. </a:t>
            </a:r>
            <a:r>
              <a:rPr lang="en-US" sz="4400" dirty="0">
                <a:solidFill>
                  <a:srgbClr val="FF0000"/>
                </a:solidFill>
              </a:rPr>
              <a:t>Anna gave thanks to God’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692" y="6161649"/>
            <a:ext cx="486261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Principles of Growing old</a:t>
            </a:r>
          </a:p>
        </p:txBody>
      </p:sp>
    </p:spTree>
    <p:extLst>
      <p:ext uri="{BB962C8B-B14F-4D97-AF65-F5344CB8AC3E}">
        <p14:creationId xmlns:p14="http://schemas.microsoft.com/office/powerpoint/2010/main" val="261770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3705" y="675249"/>
            <a:ext cx="573961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      </a:t>
            </a:r>
            <a:r>
              <a:rPr lang="en-US" sz="6000" dirty="0">
                <a:solidFill>
                  <a:srgbClr val="002060"/>
                </a:solidFill>
              </a:rPr>
              <a:t>Principle No.2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Godliness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 2:37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never left the temple but worshipped night and day, fasting and praying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14" y="5876673"/>
            <a:ext cx="526048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Principles of Growing old</a:t>
            </a:r>
          </a:p>
        </p:txBody>
      </p:sp>
      <p:pic>
        <p:nvPicPr>
          <p:cNvPr id="4098" name="Picture 2" descr="Image result for Luke 2 -  Anna worshiped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9" y="1055077"/>
            <a:ext cx="2852395" cy="377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28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2016-10-01T15:40:21Z</dcterms:created>
  <dcterms:modified xsi:type="dcterms:W3CDTF">2016-10-01T16:02:00Z</dcterms:modified>
</cp:coreProperties>
</file>