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58" r:id="rId5"/>
    <p:sldId id="262" r:id="rId6"/>
    <p:sldId id="261" r:id="rId7"/>
    <p:sldId id="263" r:id="rId8"/>
    <p:sldId id="264" r:id="rId9"/>
    <p:sldId id="265" r:id="rId1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1386" y="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12/28/2015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12/28/2015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12/28/2015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12/28/2015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12/28/2015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12/28/2015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12/28/2015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gif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dailydosesofgodsword.files.wordpress.com/2013/05/rainbow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525000" cy="6858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0" y="1219200"/>
            <a:ext cx="9144000" cy="3785652"/>
          </a:xfrm>
          <a:prstGeom prst="rect">
            <a:avLst/>
          </a:prstGeom>
          <a:noFill/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 smtClean="0">
                <a:solidFill>
                  <a:srgbClr val="FF0000"/>
                </a:solidFill>
              </a:rPr>
              <a:t>Theme</a:t>
            </a:r>
          </a:p>
          <a:p>
            <a:pPr algn="ctr"/>
            <a:r>
              <a:rPr lang="en-US" sz="6000" b="1" dirty="0" smtClean="0">
                <a:solidFill>
                  <a:srgbClr val="FFFF00"/>
                </a:solidFill>
              </a:rPr>
              <a:t>‘Promises to count on’</a:t>
            </a:r>
          </a:p>
          <a:p>
            <a:pPr algn="ctr"/>
            <a:r>
              <a:rPr lang="en-US" sz="6000" b="1" dirty="0" smtClean="0">
                <a:solidFill>
                  <a:srgbClr val="FFFF00"/>
                </a:solidFill>
              </a:rPr>
              <a:t>2 Biblical Principles for </a:t>
            </a:r>
            <a:r>
              <a:rPr lang="en-US" sz="6000" b="1" dirty="0" smtClean="0">
                <a:solidFill>
                  <a:srgbClr val="FFFF00"/>
                </a:solidFill>
              </a:rPr>
              <a:t>2016</a:t>
            </a:r>
            <a:endParaRPr lang="en-US" sz="6000" b="1" dirty="0" smtClean="0">
              <a:solidFill>
                <a:srgbClr val="FFFF00"/>
              </a:solidFill>
            </a:endParaRPr>
          </a:p>
          <a:p>
            <a:pPr algn="ctr"/>
            <a:endParaRPr lang="en-US" sz="6000" b="1" dirty="0">
              <a:solidFill>
                <a:srgbClr val="FFFF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514601" y="4191000"/>
            <a:ext cx="3810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chemeClr val="bg1"/>
                </a:solidFill>
              </a:rPr>
              <a:t>By Rev. Paul </a:t>
            </a:r>
            <a:r>
              <a:rPr lang="en-US" sz="3200" b="1" dirty="0" err="1" smtClean="0">
                <a:solidFill>
                  <a:schemeClr val="bg1"/>
                </a:solidFill>
              </a:rPr>
              <a:t>Royappa</a:t>
            </a:r>
            <a:endParaRPr lang="en-US" sz="3200" b="1" dirty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62000" y="228600"/>
            <a:ext cx="8001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chemeClr val="bg1"/>
                </a:solidFill>
              </a:rPr>
              <a:t>Watch Night Service- Dec 31</a:t>
            </a:r>
            <a:r>
              <a:rPr lang="en-US" sz="4000" b="1" dirty="0" smtClean="0">
                <a:solidFill>
                  <a:schemeClr val="bg1"/>
                </a:solidFill>
              </a:rPr>
              <a:t>, </a:t>
            </a:r>
            <a:r>
              <a:rPr lang="en-US" sz="4000" b="1" dirty="0" smtClean="0">
                <a:solidFill>
                  <a:schemeClr val="bg1"/>
                </a:solidFill>
              </a:rPr>
              <a:t>2015</a:t>
            </a:r>
            <a:endParaRPr lang="en-US" sz="4000" b="1" dirty="0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362200" y="5181600"/>
            <a:ext cx="4724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rgbClr val="FFFF00"/>
                </a:solidFill>
                <a:latin typeface="Batang" pitchFamily="18" charset="-127"/>
                <a:ea typeface="Batang" pitchFamily="18" charset="-127"/>
              </a:rPr>
              <a:t>Genesis 41:50-52</a:t>
            </a:r>
            <a:endParaRPr lang="en-IN" sz="4000" b="1" dirty="0">
              <a:solidFill>
                <a:srgbClr val="FFFF00"/>
              </a:solidFill>
              <a:latin typeface="Batang" pitchFamily="18" charset="-127"/>
              <a:ea typeface="Batang" pitchFamily="18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pointofpower.com/images/JosephRos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3810000" y="0"/>
            <a:ext cx="1295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latin typeface="Harrington" pitchFamily="82" charset="0"/>
              </a:rPr>
              <a:t>From</a:t>
            </a:r>
            <a:endParaRPr lang="en-IN" sz="3600" b="1" dirty="0">
              <a:latin typeface="Harrington" pitchFamily="8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85800" y="3581401"/>
            <a:ext cx="8077200" cy="3170099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Biblical Principle </a:t>
            </a:r>
          </a:p>
          <a:p>
            <a:pPr algn="ctr"/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Genesis 41:51</a:t>
            </a:r>
          </a:p>
          <a:p>
            <a:pPr algn="ctr"/>
            <a:r>
              <a:rPr lang="en-US" sz="4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No.1</a:t>
            </a:r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:</a:t>
            </a:r>
            <a:r>
              <a:rPr lang="en-US" sz="4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Manasseh</a:t>
            </a:r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  </a:t>
            </a:r>
          </a:p>
          <a:p>
            <a:pPr algn="ctr"/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 Do not live with the trouble of the past- </a:t>
            </a:r>
            <a:r>
              <a:rPr lang="en-US" sz="4000" b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Forget</a:t>
            </a:r>
            <a:endParaRPr lang="en-IN" sz="4000" b="1" dirty="0">
              <a:solidFill>
                <a:srgbClr val="00B0F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8" name="Picture 4" descr="http://media-cache-ec0.pinimg.com/736x/e3/3d/dc/e33ddc5390381fc4dbe31b753ded8c1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3581400"/>
          </a:xfrm>
          <a:prstGeom prst="rect">
            <a:avLst/>
          </a:prstGeom>
          <a:noFill/>
        </p:spPr>
      </p:pic>
      <p:pic>
        <p:nvPicPr>
          <p:cNvPr id="1030" name="Picture 6" descr="http://www.christcenteredmall.com/teachings/kings/manasseh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90600" y="2514600"/>
            <a:ext cx="3124200" cy="1066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https://nimfa1219.files.wordpress.com/2012/06/1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pointofpower.com/images/JosephRos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3810000" y="0"/>
            <a:ext cx="1295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latin typeface="Harrington" pitchFamily="82" charset="0"/>
              </a:rPr>
              <a:t>From</a:t>
            </a:r>
            <a:endParaRPr lang="en-IN" sz="3600" b="1" dirty="0">
              <a:latin typeface="Harrington" pitchFamily="8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990600" y="3657600"/>
            <a:ext cx="7467600" cy="3170099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Biblical Principle </a:t>
            </a:r>
          </a:p>
          <a:p>
            <a:pPr algn="ctr"/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Gen 41:52</a:t>
            </a:r>
          </a:p>
          <a:p>
            <a:pPr algn="ctr"/>
            <a:r>
              <a:rPr lang="en-US" sz="4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No.2</a:t>
            </a:r>
            <a:r>
              <a:rPr lang="en-US" sz="4000" b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: Ephraim</a:t>
            </a:r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/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Trust and Count on </a:t>
            </a:r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God </a:t>
            </a:r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for </a:t>
            </a:r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2016 </a:t>
            </a:r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and future</a:t>
            </a:r>
            <a:endParaRPr lang="en-IN" sz="4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http://pictures.agodman.com/wp-content/uploads/2014/10/Genesis-41-51-52-And-Joseph-called-the-name-of-the-firstborn-Manasseh-for-he-said-God-has-made-me-forget-all-my-trouble-and-all-my-fathers-house.-And-he-called-the-name-of-the-second-Ephraim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19458" name="Picture 2" descr="http://4.bp.blogspot.com/-y5s79oUXMNE/VBs0mz0BqoI/AAAAAAAAE_k/E6Rcb6GmkZo/s1600/Ephraim--grapes%2Bemblem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3657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pointofpower.com/images/JosephRos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3810000" y="0"/>
            <a:ext cx="1295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latin typeface="Harrington" pitchFamily="82" charset="0"/>
              </a:rPr>
              <a:t>From</a:t>
            </a:r>
            <a:endParaRPr lang="en-IN" sz="3600" b="1" dirty="0">
              <a:latin typeface="Harrington" pitchFamily="8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990600" y="3657600"/>
            <a:ext cx="7467600" cy="3170099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Biblical Principle </a:t>
            </a:r>
          </a:p>
          <a:p>
            <a:pPr algn="ctr"/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Gen 41:52</a:t>
            </a:r>
          </a:p>
          <a:p>
            <a:pPr algn="ctr"/>
            <a:r>
              <a:rPr lang="en-US" sz="4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No.2</a:t>
            </a:r>
            <a:r>
              <a:rPr lang="en-US" sz="4000" b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: Ephraim</a:t>
            </a:r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/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Trust and Count on God’s promises for 2015 and future</a:t>
            </a:r>
            <a:endParaRPr lang="en-IN" sz="4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8" name="Picture 6" descr="http://goldencoastgallery.com/images/Peace!%20Be%20still!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18440" name="Picture 8" descr="https://s-media-cache-ak0.pinimg.com/236x/6b/95/e4/6b95e4ebab0d325d6fc660a817d460bb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67400" y="0"/>
            <a:ext cx="3276600" cy="4038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dailydosesofgodsword.files.wordpress.com/2013/05/rainbow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525000" cy="6858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0" y="381000"/>
            <a:ext cx="9525000" cy="4801314"/>
          </a:xfrm>
          <a:prstGeom prst="rect">
            <a:avLst/>
          </a:prstGeom>
          <a:noFill/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 smtClean="0">
                <a:solidFill>
                  <a:srgbClr val="FF0000"/>
                </a:solidFill>
              </a:rPr>
              <a:t>Application</a:t>
            </a:r>
          </a:p>
          <a:p>
            <a:pPr algn="ctr"/>
            <a:r>
              <a:rPr lang="en-US" sz="6000" b="1" dirty="0" smtClean="0">
                <a:solidFill>
                  <a:schemeClr val="bg1"/>
                </a:solidFill>
              </a:rPr>
              <a:t>‘Promises to count on’</a:t>
            </a:r>
          </a:p>
          <a:p>
            <a:pPr algn="ctr"/>
            <a:r>
              <a:rPr lang="en-US" sz="6000" b="1" dirty="0" smtClean="0">
                <a:solidFill>
                  <a:schemeClr val="bg1"/>
                </a:solidFill>
              </a:rPr>
              <a:t>2 Biblical Principles for </a:t>
            </a:r>
            <a:r>
              <a:rPr lang="en-US" sz="6000" b="1" dirty="0" smtClean="0">
                <a:solidFill>
                  <a:schemeClr val="bg1"/>
                </a:solidFill>
              </a:rPr>
              <a:t>2016</a:t>
            </a:r>
            <a:endParaRPr lang="en-US" sz="6000" b="1" dirty="0" smtClean="0">
              <a:solidFill>
                <a:schemeClr val="bg1"/>
              </a:solidFill>
            </a:endParaRPr>
          </a:p>
          <a:p>
            <a:pPr algn="ctr"/>
            <a:r>
              <a:rPr lang="en-US" sz="6600" b="1" dirty="0" smtClean="0">
                <a:solidFill>
                  <a:srgbClr val="FFFF00"/>
                </a:solidFill>
                <a:latin typeface="Harrington" pitchFamily="82" charset="0"/>
              </a:rPr>
              <a:t>Manasseh - Ephraim</a:t>
            </a:r>
          </a:p>
          <a:p>
            <a:pPr algn="ctr"/>
            <a:endParaRPr lang="en-US" sz="6000" b="1" dirty="0">
              <a:solidFill>
                <a:srgbClr val="FFFF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362200" y="5181600"/>
            <a:ext cx="4724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rgbClr val="FFFF00"/>
                </a:solidFill>
                <a:latin typeface="Batang" pitchFamily="18" charset="-127"/>
                <a:ea typeface="Batang" pitchFamily="18" charset="-127"/>
              </a:rPr>
              <a:t>Genesis 41:50-52</a:t>
            </a:r>
            <a:endParaRPr lang="en-IN" sz="4000" b="1" dirty="0">
              <a:solidFill>
                <a:srgbClr val="FFFF00"/>
              </a:solidFill>
              <a:latin typeface="Batang" pitchFamily="18" charset="-127"/>
              <a:ea typeface="Batang" pitchFamily="18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634642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154</TotalTime>
  <Words>95</Words>
  <Application>Microsoft Office PowerPoint</Application>
  <PresentationFormat>On-screen Show (4:3)</PresentationFormat>
  <Paragraphs>26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5" baseType="lpstr">
      <vt:lpstr>Batang</vt:lpstr>
      <vt:lpstr>Arial</vt:lpstr>
      <vt:lpstr>Calibri</vt:lpstr>
      <vt:lpstr>Harrington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Allan</dc:creator>
  <cp:lastModifiedBy>Paul Royappa</cp:lastModifiedBy>
  <cp:revision>13</cp:revision>
  <dcterms:created xsi:type="dcterms:W3CDTF">2006-08-16T00:00:00Z</dcterms:created>
  <dcterms:modified xsi:type="dcterms:W3CDTF">2015-12-28T16:03:36Z</dcterms:modified>
</cp:coreProperties>
</file>