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1446" y="-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9B216-D9E4-43AE-971C-A15812A4E6C5}" type="datetimeFigureOut">
              <a:rPr lang="en-US" smtClean="0"/>
              <a:t>8/20/2016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121FC-5408-47F0-B28E-218C406787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0507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9B216-D9E4-43AE-971C-A15812A4E6C5}" type="datetimeFigureOut">
              <a:rPr lang="en-US" smtClean="0"/>
              <a:t>8/20/2016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121FC-5408-47F0-B28E-218C406787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1171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9B216-D9E4-43AE-971C-A15812A4E6C5}" type="datetimeFigureOut">
              <a:rPr lang="en-US" smtClean="0"/>
              <a:t>8/20/2016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121FC-5408-47F0-B28E-218C406787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3080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9B216-D9E4-43AE-971C-A15812A4E6C5}" type="datetimeFigureOut">
              <a:rPr lang="en-US" smtClean="0"/>
              <a:t>8/20/2016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121FC-5408-47F0-B28E-218C406787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2119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9B216-D9E4-43AE-971C-A15812A4E6C5}" type="datetimeFigureOut">
              <a:rPr lang="en-US" smtClean="0"/>
              <a:t>8/20/2016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121FC-5408-47F0-B28E-218C406787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748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9B216-D9E4-43AE-971C-A15812A4E6C5}" type="datetimeFigureOut">
              <a:rPr lang="en-US" smtClean="0"/>
              <a:t>8/20/2016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121FC-5408-47F0-B28E-218C406787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0899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9B216-D9E4-43AE-971C-A15812A4E6C5}" type="datetimeFigureOut">
              <a:rPr lang="en-US" smtClean="0"/>
              <a:t>8/20/2016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121FC-5408-47F0-B28E-218C406787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5013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9B216-D9E4-43AE-971C-A15812A4E6C5}" type="datetimeFigureOut">
              <a:rPr lang="en-US" smtClean="0"/>
              <a:t>8/20/2016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121FC-5408-47F0-B28E-218C406787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8992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9B216-D9E4-43AE-971C-A15812A4E6C5}" type="datetimeFigureOut">
              <a:rPr lang="en-US" smtClean="0"/>
              <a:t>8/20/2016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121FC-5408-47F0-B28E-218C406787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9243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9B216-D9E4-43AE-971C-A15812A4E6C5}" type="datetimeFigureOut">
              <a:rPr lang="en-US" smtClean="0"/>
              <a:t>8/20/2016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121FC-5408-47F0-B28E-218C406787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0316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9B216-D9E4-43AE-971C-A15812A4E6C5}" type="datetimeFigureOut">
              <a:rPr lang="en-US" smtClean="0"/>
              <a:t>8/20/2016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121FC-5408-47F0-B28E-218C406787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3933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09B216-D9E4-43AE-971C-A15812A4E6C5}" type="datetimeFigureOut">
              <a:rPr lang="en-US" smtClean="0"/>
              <a:t>8/20/2016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D121FC-5408-47F0-B28E-218C406787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6018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cpsblog.isr.umich.edu/wp-content/uploads/2014/04/Untitled-1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" y="-1"/>
            <a:ext cx="9143999" cy="2000548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Sermon Theme</a:t>
            </a:r>
          </a:p>
          <a:p>
            <a:pPr algn="ctr"/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Our Christian response to </a:t>
            </a:r>
          </a:p>
          <a:p>
            <a:pPr algn="ctr"/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Moral and Ethical Issues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83213" y="2293034"/>
            <a:ext cx="3657600" cy="2554545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Daniel </a:t>
            </a:r>
          </a:p>
          <a:p>
            <a:pPr algn="ctr"/>
            <a:r>
              <a:rPr lang="en-US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1:1-8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740813" y="5444197"/>
            <a:ext cx="4107765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By Rev. Paul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Royappa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94029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images.slideplayer.com/27/8991432/slides/slide_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0" y="5092505"/>
            <a:ext cx="9144000" cy="1754326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sz="5400" b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Biblical Principle No.1 </a:t>
            </a:r>
          </a:p>
          <a:p>
            <a:pPr algn="ctr"/>
            <a:r>
              <a:rPr lang="en-US" sz="5400" b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Resolve to purify yourself</a:t>
            </a:r>
            <a:endParaRPr lang="en-US" sz="5400" dirty="0">
              <a:solidFill>
                <a:schemeClr val="bg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225083"/>
            <a:ext cx="9144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Our Christian response to Moral and Ethical Issues</a:t>
            </a:r>
          </a:p>
        </p:txBody>
      </p:sp>
    </p:spTree>
    <p:extLst>
      <p:ext uri="{BB962C8B-B14F-4D97-AF65-F5344CB8AC3E}">
        <p14:creationId xmlns:p14="http://schemas.microsoft.com/office/powerpoint/2010/main" val="7559490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images.slideplayer.com/27/8991432/slides/slide_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9144000" cy="71238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112542" y="4867422"/>
            <a:ext cx="9031458" cy="2031325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sz="5400" b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Biblical Principle No.2</a:t>
            </a:r>
          </a:p>
          <a:p>
            <a:pPr algn="ctr"/>
            <a:r>
              <a:rPr lang="en-US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Resolve to be true to God’s Word (God’s Laws) in every aspect of life</a:t>
            </a:r>
            <a:endParaRPr lang="en-US" sz="3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225083"/>
            <a:ext cx="9144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Our Christian response to Moral and Ethical Issues</a:t>
            </a:r>
          </a:p>
        </p:txBody>
      </p:sp>
    </p:spTree>
    <p:extLst>
      <p:ext uri="{BB962C8B-B14F-4D97-AF65-F5344CB8AC3E}">
        <p14:creationId xmlns:p14="http://schemas.microsoft.com/office/powerpoint/2010/main" val="32910201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</TotalTime>
  <Words>60</Words>
  <Application>Microsoft Office PowerPoint</Application>
  <PresentationFormat>On-screen Show (4:3)</PresentationFormat>
  <Paragraphs>12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3</cp:revision>
  <dcterms:created xsi:type="dcterms:W3CDTF">2016-08-20T09:51:21Z</dcterms:created>
  <dcterms:modified xsi:type="dcterms:W3CDTF">2016-08-20T10:03:53Z</dcterms:modified>
</cp:coreProperties>
</file>