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1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1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7C12-DCB0-4CF3-A63D-4B4D98934F36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AA40-D1B4-4CB8-80ED-3146141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286" y="211016"/>
            <a:ext cx="87782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Passage : Matthew 5:1-10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Now when Jesus saw the crowds, he went up on a mountainside and sat down. His disciples came to him, 2 and he began to teach them. He said: 3 “Blessed are the poor in spirit, for theirs is the kingdom of heaven. 4 Blessed are those who mourn, for they will be comforted. 5 Blessed are the meek, for they will inherit the earth. 6 Blessed are those who hunger and thirst for righteousness, for they will be filled. 7 Blessed are the merciful, for they will be shown mercy. 8 Blessed are the pure in heart, for they will see God. 9 Blessed are the peacemakers, for they will be called children of God. 10 Blessed are those who are persecuted because of righteousness, for theirs is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388595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tthew 5: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1" y="1350498"/>
            <a:ext cx="8342141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151" y="323557"/>
            <a:ext cx="8792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Sermon Theme</a:t>
            </a:r>
          </a:p>
          <a:p>
            <a:pPr algn="ctr"/>
            <a:r>
              <a:rPr lang="en-US" sz="4800" dirty="0">
                <a:latin typeface="Comic Sans MS" panose="030F0702030302020204" pitchFamily="66" charset="0"/>
              </a:rPr>
              <a:t>‘Nurturing Spiritual Appetite’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2523" y="2349305"/>
            <a:ext cx="4600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By Rev. Paul </a:t>
            </a:r>
            <a:r>
              <a:rPr lang="en-US" sz="3200" dirty="0" err="1">
                <a:solidFill>
                  <a:srgbClr val="002060"/>
                </a:solidFill>
              </a:rPr>
              <a:t>Royappa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3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tthew 5: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1" y="1350498"/>
            <a:ext cx="8342141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151" y="407963"/>
            <a:ext cx="8651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‘Nurturing Spiritual Appetite’</a:t>
            </a:r>
          </a:p>
        </p:txBody>
      </p:sp>
      <p:sp>
        <p:nvSpPr>
          <p:cNvPr id="2" name="Rectangle 1"/>
          <p:cNvSpPr/>
          <p:nvPr/>
        </p:nvSpPr>
        <p:spPr>
          <a:xfrm>
            <a:off x="773724" y="1448972"/>
            <a:ext cx="8117058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No.1- What is righteousness </a:t>
            </a:r>
          </a:p>
          <a:p>
            <a:pPr algn="ctr"/>
            <a:r>
              <a:rPr lang="en-US" sz="4800" dirty="0"/>
              <a:t>in Mat 5:6? </a:t>
            </a:r>
          </a:p>
        </p:txBody>
      </p:sp>
    </p:spTree>
    <p:extLst>
      <p:ext uri="{BB962C8B-B14F-4D97-AF65-F5344CB8AC3E}">
        <p14:creationId xmlns:p14="http://schemas.microsoft.com/office/powerpoint/2010/main" val="295625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Matthew 5:3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9676"/>
            <a:ext cx="5106572" cy="602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Matthew 5:3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38" y="829676"/>
            <a:ext cx="4501662" cy="602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1483" y="956603"/>
            <a:ext cx="294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Matthew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/>
                </a:solidFill>
              </a:rPr>
              <a:t>5:7-10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806" y="126609"/>
            <a:ext cx="2307102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First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0129" y="126610"/>
            <a:ext cx="257648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Second Group</a:t>
            </a:r>
          </a:p>
        </p:txBody>
      </p:sp>
    </p:spTree>
    <p:extLst>
      <p:ext uri="{BB962C8B-B14F-4D97-AF65-F5344CB8AC3E}">
        <p14:creationId xmlns:p14="http://schemas.microsoft.com/office/powerpoint/2010/main" val="31343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tthew 5: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1" y="1350498"/>
            <a:ext cx="8342141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151" y="407963"/>
            <a:ext cx="8651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‘Nurturing Spiritual Appetite’</a:t>
            </a:r>
          </a:p>
        </p:txBody>
      </p:sp>
      <p:sp>
        <p:nvSpPr>
          <p:cNvPr id="2" name="Rectangle 1"/>
          <p:cNvSpPr/>
          <p:nvPr/>
        </p:nvSpPr>
        <p:spPr>
          <a:xfrm>
            <a:off x="773724" y="1448972"/>
            <a:ext cx="8117058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No.2-</a:t>
            </a:r>
            <a:r>
              <a:rPr lang="en-US" sz="4000" b="1" dirty="0"/>
              <a:t>What does it mean to hunger and thirst for righteousness?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86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6" y="112542"/>
            <a:ext cx="8679766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No.2-</a:t>
            </a:r>
            <a:r>
              <a:rPr lang="en-US" sz="4000" b="1" dirty="0"/>
              <a:t>What does it mean to hunger and thirst for righteousness?</a:t>
            </a:r>
            <a:r>
              <a:rPr lang="en-US" sz="4000" dirty="0"/>
              <a:t> </a:t>
            </a:r>
          </a:p>
        </p:txBody>
      </p:sp>
      <p:pic>
        <p:nvPicPr>
          <p:cNvPr id="4100" name="Picture 4" descr="Image result for Matthew 7:21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745" y="1435980"/>
            <a:ext cx="9298745" cy="542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3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219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2016-09-09T15:56:17Z</dcterms:created>
  <dcterms:modified xsi:type="dcterms:W3CDTF">2016-09-10T08:54:50Z</dcterms:modified>
</cp:coreProperties>
</file>