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xercise.com/wp-content/uploads/2014/05/11_two-great-fac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733800" cy="609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8600" y="609600"/>
            <a:ext cx="5105400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March 13, 2016</a:t>
            </a:r>
          </a:p>
          <a:p>
            <a:pPr algn="ctr"/>
            <a:endParaRPr lang="en-US" sz="3600" dirty="0" smtClean="0">
              <a:latin typeface="Bookman Old Style" pitchFamily="18" charset="0"/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Sermon Topic</a:t>
            </a:r>
          </a:p>
          <a:p>
            <a:pPr algn="ctr"/>
            <a:endParaRPr lang="en-US" sz="3600" dirty="0" smtClean="0">
              <a:latin typeface="Bookman Old Style" pitchFamily="18" charset="0"/>
            </a:endParaRPr>
          </a:p>
          <a:p>
            <a:pPr algn="ctr"/>
            <a:r>
              <a:rPr lang="en-US" sz="4000" b="1" dirty="0" smtClean="0">
                <a:latin typeface="Arial Narrow" pitchFamily="34" charset="0"/>
              </a:rPr>
              <a:t>Living the Crucified Life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831" y="5943600"/>
            <a:ext cx="3617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Rev. Paul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Royappa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www.brandsoftheworld.com/sites/default/files/styles/logo-thumbnail/public/0020/4125/brand.gif?itok=y1hJVpk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199466"/>
            <a:ext cx="1295400" cy="1439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Crucified life means breaking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our W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ill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and doing God’s will daily</a:t>
            </a:r>
          </a:p>
        </p:txBody>
      </p:sp>
      <p:pic>
        <p:nvPicPr>
          <p:cNvPr id="4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422" y="1981200"/>
            <a:ext cx="198598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knowing-jesus.com/wp-content/uploads/1-Thessalonians-5-23-May-The-God-Of-Peace-Sanctify-You-Wholly-pink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440"/>
            <a:ext cx="7005616" cy="553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5334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Thessalonians 5:23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christianpost.com/blog/full/19098/body-soul-spirit-cop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0998"/>
            <a:ext cx="7315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Man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5486400"/>
            <a:ext cx="1935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 The 5:23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648" y="-9099"/>
            <a:ext cx="1106606" cy="216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6019800"/>
            <a:ext cx="4267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Living the crucified life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evelation-today.com/SymbolT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56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4648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Body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057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Soul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Spirit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52700" y="1905000"/>
            <a:ext cx="57150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600200"/>
            <a:ext cx="117433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Curtain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61563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Batang</vt:lpstr>
      <vt:lpstr>Arial</vt:lpstr>
      <vt:lpstr>Arial Narrow</vt:lpstr>
      <vt:lpstr>Bookman Old Style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Paul Royappa</cp:lastModifiedBy>
  <cp:revision>32</cp:revision>
  <dcterms:created xsi:type="dcterms:W3CDTF">2006-08-16T00:00:00Z</dcterms:created>
  <dcterms:modified xsi:type="dcterms:W3CDTF">2016-03-11T13:43:13Z</dcterms:modified>
</cp:coreProperties>
</file>