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slideplayer.com/19/5924107/slides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1" y="457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ll MT" pitchFamily="18" charset="0"/>
              </a:rPr>
              <a:t>Richmond Town Methodist Church</a:t>
            </a:r>
            <a:endParaRPr lang="en-US" sz="3600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429000"/>
            <a:ext cx="44196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Colossians </a:t>
            </a:r>
          </a:p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3: 1-5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1600200"/>
            <a:ext cx="4122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Sermon Topic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105400"/>
            <a:ext cx="2966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Rev. Paul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Royappa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slideplayer.com/19/5924107/slides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1" y="457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ll MT" pitchFamily="18" charset="0"/>
              </a:rPr>
              <a:t>Richmond Town Methodist Church</a:t>
            </a:r>
            <a:endParaRPr lang="en-US" sz="3600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429000"/>
            <a:ext cx="80772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No.1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Setting our hearts and minds on things above will give you strength to endure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slideplayer.com/19/5924107/slides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1" y="457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ll MT" pitchFamily="18" charset="0"/>
              </a:rPr>
              <a:t>Richmond Town Methodist Church</a:t>
            </a:r>
            <a:endParaRPr lang="en-US" sz="3600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429000"/>
            <a:ext cx="76962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No. 2-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Setting our hearts and minds on things above will motive you to holiness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SYS</cp:lastModifiedBy>
  <cp:revision>5</cp:revision>
  <dcterms:created xsi:type="dcterms:W3CDTF">2006-08-16T00:00:00Z</dcterms:created>
  <dcterms:modified xsi:type="dcterms:W3CDTF">2016-04-02T09:47:25Z</dcterms:modified>
</cp:coreProperties>
</file>