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6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0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5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BF59-3E45-4411-90B8-7B6C74B8C9A3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7E3A-5F05-4495-9D15-4A5EEE582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6602"/>
            <a:ext cx="89392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Scripture Reading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15:1-11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am the true vine, and my Father is the gardener. 2 He cuts off every branch in me that bears no fruit, while every branch that does bear fruit he prunes so that it will be even more fruitful. 3 You are already clean because of the word I have spoken to you.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Remain in me, as I also remain in you. No branch can bear fruit by itself; it must remain in the vine. Neither can you bear fruit unless you remain in me.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“I am the vine; you are the branches. If you remain in me and I in you, you will bear much fruit; apart from me you can do nothing. 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09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30" y="259308"/>
            <a:ext cx="869362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If you do not remain in me, you are like a branch that is thrown away and withers; such branches are picked up, thrown into the fire and burned.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If you remain in me and my words remain in you, ask whatever you wish, and it will be done for you. 8 This is to my Father’s glory, that you bear much fruit, showing yourselves to be my disciples.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“As the Father has loved me, so have I loved you. Now remain in my love. 10 If you keep my commands, you will remain in my love, just as I have kept my Father’s commands and remain in his love. 11 I have told you this so that my joy may be in you and that your joy may be complete.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eacondotme.files.wordpress.com/2014/01/abiding-in-the-v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035" y="327546"/>
            <a:ext cx="761545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Living a Fruitful Life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866" y="5964072"/>
            <a:ext cx="280570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 Rev. Paul </a:t>
            </a:r>
            <a:r>
              <a:rPr lang="en-US" sz="2400" dirty="0" err="1" smtClean="0">
                <a:solidFill>
                  <a:schemeClr val="bg1"/>
                </a:solidFill>
              </a:rPr>
              <a:t>Royappa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0304" y="0"/>
            <a:ext cx="21946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Sermon Topic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neaccordministries.org/wp-content/uploads/2016/03/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68" y="1"/>
            <a:ext cx="8748215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No.1- What is the key to bearing fruit as a Christian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reynoldsburgumc.com/wp-content/uploads/2013/11/Abiding-In-Christ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beacondotme.files.wordpress.com/2014/01/abiding-in-the-v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6035" y="327546"/>
            <a:ext cx="7615451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6035" y="327547"/>
            <a:ext cx="7615451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2. The consequences of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abiding in Christ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6670" y="1650986"/>
            <a:ext cx="44370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15:4,6 &amp; 11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543" y="6086901"/>
            <a:ext cx="534312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a Fruitful Life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330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Royappa</dc:creator>
  <cp:lastModifiedBy>Paul Royappa</cp:lastModifiedBy>
  <cp:revision>6</cp:revision>
  <dcterms:created xsi:type="dcterms:W3CDTF">2016-04-16T14:45:36Z</dcterms:created>
  <dcterms:modified xsi:type="dcterms:W3CDTF">2016-04-16T15:20:14Z</dcterms:modified>
</cp:coreProperties>
</file>