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AutoShape 2" descr="Image result for 2 Corinthians 12:7-1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Image result for 2 Corinthians 12:7-1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5" name="Picture 5" descr="G:\Sermon- Oct 2016\2-corinthians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00400" y="0"/>
            <a:ext cx="3968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Bell MT" pitchFamily="18" charset="0"/>
              </a:rPr>
              <a:t>Scripture Reading</a:t>
            </a:r>
            <a:endParaRPr lang="en-US" sz="4000" dirty="0">
              <a:solidFill>
                <a:srgbClr val="FF000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ild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6858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/>
          </a:p>
          <a:p>
            <a:r>
              <a:rPr lang="en-US" sz="4400" b="1" dirty="0" smtClean="0"/>
              <a:t>Theme: Human Frailty  &amp; Finality</a:t>
            </a:r>
          </a:p>
          <a:p>
            <a:pPr algn="ctr"/>
            <a:endParaRPr lang="en-US" sz="4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2 </a:t>
            </a:r>
            <a:r>
              <a:rPr lang="en-US" sz="4400" b="1" dirty="0" smtClean="0">
                <a:solidFill>
                  <a:srgbClr val="FF0000"/>
                </a:solidFill>
              </a:rPr>
              <a:t>Cori </a:t>
            </a:r>
            <a:r>
              <a:rPr lang="en-US" sz="4400" b="1" dirty="0" smtClean="0">
                <a:solidFill>
                  <a:srgbClr val="FF0000"/>
                </a:solidFill>
              </a:rPr>
              <a:t>12:7-10</a:t>
            </a:r>
          </a:p>
          <a:p>
            <a:pPr algn="ctr"/>
            <a:endParaRPr lang="en-US" sz="4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By Rev. Paul </a:t>
            </a:r>
            <a:r>
              <a:rPr lang="en-US" sz="4400" b="1" dirty="0" err="1" smtClean="0">
                <a:solidFill>
                  <a:srgbClr val="FF0000"/>
                </a:solidFill>
              </a:rPr>
              <a:t>Royappa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Image result for mild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Image result for mild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" y="1143000"/>
            <a:ext cx="8991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No 1- </a:t>
            </a:r>
            <a:r>
              <a:rPr lang="en-US" sz="4400" b="1" dirty="0" smtClean="0">
                <a:solidFill>
                  <a:srgbClr val="FF0000"/>
                </a:solidFill>
              </a:rPr>
              <a:t>Human weakness comes from 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</a:t>
            </a:r>
            <a:r>
              <a:rPr lang="en-US" sz="5400" b="1" dirty="0" smtClean="0">
                <a:solidFill>
                  <a:srgbClr val="FF0000"/>
                </a:solidFill>
              </a:rPr>
              <a:t>onfusing circumstances</a:t>
            </a:r>
          </a:p>
        </p:txBody>
      </p:sp>
      <p:sp>
        <p:nvSpPr>
          <p:cNvPr id="14342" name="AutoShape 6" descr="Image result for 2 Corinthians 12: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AutoShape 9" descr="Image result for 2 Corinthians 12: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6" name="Picture 10" descr="G:\Sermon- Oct 2016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47800" y="228600"/>
            <a:ext cx="60198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Human Frailty or Weakness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685800" y="3048000"/>
            <a:ext cx="8153400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12: 7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because of these surpassingly great revelations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Therefore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in order to keep me from becoming conceited,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was given a thorn in my flesh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messenger of Satan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 to torment me.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Image result for mild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Image result for mild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1447801"/>
            <a:ext cx="6629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No 2-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Human weakness comes from 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continuing </a:t>
            </a:r>
            <a:r>
              <a:rPr lang="en-US" sz="6000" b="1" dirty="0" smtClean="0">
                <a:solidFill>
                  <a:srgbClr val="FF0000"/>
                </a:solidFill>
              </a:rPr>
              <a:t>pain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400" b="1" dirty="0" smtClean="0"/>
              <a:t>2 </a:t>
            </a:r>
            <a:r>
              <a:rPr lang="en-US" sz="4400" b="1" dirty="0" err="1" smtClean="0"/>
              <a:t>Cor</a:t>
            </a:r>
            <a:r>
              <a:rPr lang="en-US" sz="4400" b="1" dirty="0" smtClean="0"/>
              <a:t> 12: 2 &amp; 8</a:t>
            </a:r>
            <a:endParaRPr lang="en-US" sz="4400" dirty="0"/>
          </a:p>
        </p:txBody>
      </p:sp>
      <p:sp>
        <p:nvSpPr>
          <p:cNvPr id="14342" name="AutoShape 6" descr="Image result for 2 Corinthians 12: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AutoShape 9" descr="Image result for 2 Corinthians 12: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457200"/>
            <a:ext cx="60198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Human Frailty or Weakness</a:t>
            </a:r>
            <a:endParaRPr lang="en-US" sz="4000" dirty="0"/>
          </a:p>
        </p:txBody>
      </p:sp>
      <p:pic>
        <p:nvPicPr>
          <p:cNvPr id="19458" name="Picture 2" descr="Image result for 2 Corinthians 12: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4400"/>
            <a:ext cx="9144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SYS</cp:lastModifiedBy>
  <cp:revision>13</cp:revision>
  <dcterms:created xsi:type="dcterms:W3CDTF">2006-08-16T00:00:00Z</dcterms:created>
  <dcterms:modified xsi:type="dcterms:W3CDTF">2016-10-22T07:03:56Z</dcterms:modified>
</cp:coreProperties>
</file>