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http://faithcovenant.org/wp-content/uploads/2014/01/h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67947" y="228600"/>
            <a:ext cx="52950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Theme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4000" b="1" dirty="0" smtClean="0">
                <a:latin typeface="Colonna MT" pitchFamily="82" charset="0"/>
                <a:cs typeface="Times New Roman" pitchFamily="18" charset="0"/>
              </a:rPr>
              <a:t>Hope </a:t>
            </a:r>
            <a:r>
              <a:rPr lang="en-US" sz="4000" b="1" dirty="0" smtClean="0">
                <a:latin typeface="Colonna MT" pitchFamily="82" charset="0"/>
                <a:cs typeface="Times New Roman" pitchFamily="18" charset="0"/>
              </a:rPr>
              <a:t>of </a:t>
            </a:r>
            <a:r>
              <a:rPr lang="en-US" sz="4000" b="1" dirty="0" smtClean="0">
                <a:latin typeface="Colonna MT" pitchFamily="82" charset="0"/>
                <a:cs typeface="Times New Roman" pitchFamily="18" charset="0"/>
              </a:rPr>
              <a:t>Resurrection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86200" y="1696071"/>
            <a:ext cx="5257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Living hope through the resurrection of Christ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Peter 1:1-9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5943600"/>
            <a:ext cx="3899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Rev. Paul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Royappa</a:t>
            </a:r>
            <a:endParaRPr lang="en-IN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http://faithcovenant.org/wp-content/uploads/2014/01/h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19600" y="457200"/>
            <a:ext cx="403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No.1</a:t>
            </a:r>
          </a:p>
          <a:p>
            <a:pPr algn="ctr"/>
            <a:r>
              <a:rPr lang="en-US" sz="4800" b="1" dirty="0" smtClean="0"/>
              <a:t>They </a:t>
            </a:r>
            <a:r>
              <a:rPr lang="en-US" sz="4800" b="1" dirty="0" smtClean="0"/>
              <a:t>received </a:t>
            </a:r>
            <a:r>
              <a:rPr lang="en-US" sz="4800" b="1" dirty="0" smtClean="0"/>
              <a:t>Living Hope </a:t>
            </a:r>
          </a:p>
          <a:p>
            <a:pPr algn="ctr"/>
            <a:r>
              <a:rPr lang="en-US" sz="4800" b="1" dirty="0" smtClean="0"/>
              <a:t>V.3</a:t>
            </a:r>
            <a:endParaRPr lang="en-IN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http://faithcovenant.org/wp-content/uploads/2014/01/h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86201" y="533400"/>
            <a:ext cx="4343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No.2</a:t>
            </a: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they received this 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ew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birth 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V.3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http://faithcovenant.org/wp-content/uploads/2014/01/h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648200" y="838200"/>
            <a:ext cx="411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No.3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received inheritance 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V.4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http://faithcovenant.org/wp-content/uploads/2014/01/h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86200" y="609600"/>
            <a:ext cx="4724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No.4</a:t>
            </a:r>
          </a:p>
          <a:p>
            <a:pPr algn="ctr"/>
            <a:r>
              <a:rPr lang="en-US" sz="4400" b="1" dirty="0" smtClean="0"/>
              <a:t>They </a:t>
            </a:r>
            <a:r>
              <a:rPr lang="en-US" sz="4400" b="1" dirty="0" smtClean="0"/>
              <a:t>were shielded by God’s </a:t>
            </a:r>
            <a:r>
              <a:rPr lang="en-US" sz="4400" b="1" dirty="0" smtClean="0"/>
              <a:t>Power </a:t>
            </a:r>
            <a:endParaRPr lang="en-US" sz="4400" b="1" dirty="0" smtClean="0"/>
          </a:p>
          <a:p>
            <a:pPr algn="ctr"/>
            <a:r>
              <a:rPr lang="en-US" sz="4400" b="1" dirty="0" smtClean="0"/>
              <a:t>V.5</a:t>
            </a:r>
            <a:endParaRPr lang="en-IN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Allan</dc:creator>
  <cp:lastModifiedBy>User</cp:lastModifiedBy>
  <cp:revision>2</cp:revision>
  <dcterms:created xsi:type="dcterms:W3CDTF">2006-08-16T00:00:00Z</dcterms:created>
  <dcterms:modified xsi:type="dcterms:W3CDTF">2015-04-25T17:12:40Z</dcterms:modified>
</cp:coreProperties>
</file>