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4" autoAdjust="0"/>
  </p:normalViewPr>
  <p:slideViewPr>
    <p:cSldViewPr snapToGrid="0">
      <p:cViewPr>
        <p:scale>
          <a:sx n="73" d="100"/>
          <a:sy n="73" d="100"/>
        </p:scale>
        <p:origin x="1296"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17E517-F8F7-4845-B480-5E8FE210158A}"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164090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7E517-F8F7-4845-B480-5E8FE210158A}"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144689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7E517-F8F7-4845-B480-5E8FE210158A}"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97653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7E517-F8F7-4845-B480-5E8FE210158A}"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296760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17E517-F8F7-4845-B480-5E8FE210158A}" type="datetimeFigureOut">
              <a:rPr lang="en-US" smtClean="0"/>
              <a:t>6/4/2016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379131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17E517-F8F7-4845-B480-5E8FE210158A}"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210026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17E517-F8F7-4845-B480-5E8FE210158A}" type="datetimeFigureOut">
              <a:rPr lang="en-US" smtClean="0"/>
              <a:t>6/4/2016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300157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17E517-F8F7-4845-B480-5E8FE210158A}" type="datetimeFigureOut">
              <a:rPr lang="en-US" smtClean="0"/>
              <a:t>6/4/2016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321584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7E517-F8F7-4845-B480-5E8FE210158A}" type="datetimeFigureOut">
              <a:rPr lang="en-US" smtClean="0"/>
              <a:t>6/4/2016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313960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7E517-F8F7-4845-B480-5E8FE210158A}"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188034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7E517-F8F7-4845-B480-5E8FE210158A}" type="datetimeFigureOut">
              <a:rPr lang="en-US" smtClean="0"/>
              <a:t>6/4/2016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88BCB-B2D5-4D3A-B670-1D616059F1A8}" type="slidenum">
              <a:rPr lang="en-US" smtClean="0"/>
              <a:t>‹#›</a:t>
            </a:fld>
            <a:endParaRPr lang="en-US"/>
          </a:p>
        </p:txBody>
      </p:sp>
    </p:spTree>
    <p:extLst>
      <p:ext uri="{BB962C8B-B14F-4D97-AF65-F5344CB8AC3E}">
        <p14:creationId xmlns:p14="http://schemas.microsoft.com/office/powerpoint/2010/main" val="118231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7E517-F8F7-4845-B480-5E8FE210158A}" type="datetimeFigureOut">
              <a:rPr lang="en-US" smtClean="0"/>
              <a:t>6/4/2016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88BCB-B2D5-4D3A-B670-1D616059F1A8}" type="slidenum">
              <a:rPr lang="en-US" smtClean="0"/>
              <a:t>‹#›</a:t>
            </a:fld>
            <a:endParaRPr lang="en-US"/>
          </a:p>
        </p:txBody>
      </p:sp>
    </p:spTree>
    <p:extLst>
      <p:ext uri="{BB962C8B-B14F-4D97-AF65-F5344CB8AC3E}">
        <p14:creationId xmlns:p14="http://schemas.microsoft.com/office/powerpoint/2010/main" val="2009716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069" y="232011"/>
            <a:ext cx="8816453" cy="6232475"/>
          </a:xfrm>
          <a:prstGeom prst="rect">
            <a:avLst/>
          </a:prstGeom>
        </p:spPr>
        <p:txBody>
          <a:bodyPr wrap="square">
            <a:spAutoFit/>
          </a:bodyPr>
          <a:lstStyle/>
          <a:p>
            <a:pPr algn="ctr"/>
            <a:r>
              <a:rPr lang="en-US" sz="2400" b="1" dirty="0" smtClean="0">
                <a:latin typeface="Times New Roman" panose="02020603050405020304" pitchFamily="18" charset="0"/>
                <a:cs typeface="Times New Roman" panose="02020603050405020304" pitchFamily="18" charset="0"/>
              </a:rPr>
              <a:t>Scripture Reading- Romans 1:18-24</a:t>
            </a:r>
          </a:p>
          <a:p>
            <a:r>
              <a:rPr lang="en-US" sz="2500" dirty="0" smtClean="0">
                <a:latin typeface="Times New Roman" panose="02020603050405020304" pitchFamily="18" charset="0"/>
                <a:cs typeface="Times New Roman" panose="02020603050405020304" pitchFamily="18" charset="0"/>
              </a:rPr>
              <a:t>18 The wrath of God is being revealed from heaven against all the godlessness and wickedness of people, who suppress the truth by their wickedness, 19 since what may be known about God is plain to them, because God has made it plain to them. 20 For since the creation of the world God’s invisible qualities—his eternal power and divine nature—have been clearly seen, being understood from what has been made, so that people are without excuse.21 For although they knew God, they neither glorified him as God nor gave thanks to him, but their thinking became futile and their foolish hearts were darkened. 22 Although they claimed to be wise, they became fools 23 and exchanged the glory of the immortal God for images made to look like a mortal human being and birds and animals and reptiles.24 Therefore God gave them over in the sinful desires of their hearts to sexual impurity for the degrading of their bodies with one another.</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6184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irstbaptistscottcity.files.wordpress.com/2015/09/genesis1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60060" y="873457"/>
            <a:ext cx="7110483" cy="1200329"/>
          </a:xfrm>
          <a:prstGeom prst="rect">
            <a:avLst/>
          </a:prstGeom>
          <a:solidFill>
            <a:srgbClr val="00B0F0"/>
          </a:solidFill>
        </p:spPr>
        <p:txBody>
          <a:bodyPr wrap="square" rtlCol="0">
            <a:spAutoFit/>
          </a:bodyPr>
          <a:lstStyle/>
          <a:p>
            <a:pPr algn="ctr"/>
            <a:r>
              <a:rPr lang="en-US" sz="3600" dirty="0" smtClean="0">
                <a:solidFill>
                  <a:schemeClr val="bg1"/>
                </a:solidFill>
                <a:latin typeface="Times New Roman" panose="02020603050405020304" pitchFamily="18" charset="0"/>
                <a:cs typeface="Times New Roman" panose="02020603050405020304" pitchFamily="18" charset="0"/>
              </a:rPr>
              <a:t>Sermon Theme</a:t>
            </a:r>
          </a:p>
          <a:p>
            <a:pPr algn="ctr"/>
            <a:r>
              <a:rPr lang="en-US" sz="3600" dirty="0" smtClean="0">
                <a:solidFill>
                  <a:schemeClr val="bg1"/>
                </a:solidFill>
                <a:latin typeface="Times New Roman" panose="02020603050405020304" pitchFamily="18" charset="0"/>
                <a:cs typeface="Times New Roman" panose="02020603050405020304" pitchFamily="18" charset="0"/>
              </a:rPr>
              <a:t>God’s purpose in Creation</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232013" y="6168788"/>
            <a:ext cx="3016154" cy="523220"/>
          </a:xfrm>
          <a:prstGeom prst="rect">
            <a:avLst/>
          </a:prstGeom>
          <a:solidFill>
            <a:srgbClr val="00B050"/>
          </a:solidFill>
        </p:spPr>
        <p:txBody>
          <a:bodyPr wrap="square" rtlCol="0">
            <a:spAutoFit/>
          </a:bodyPr>
          <a:lstStyle/>
          <a:p>
            <a:r>
              <a:rPr lang="en-US" sz="2800" dirty="0" smtClean="0"/>
              <a:t>RTMC- June 5,2106</a:t>
            </a:r>
            <a:endParaRPr lang="en-US" sz="2800" dirty="0"/>
          </a:p>
        </p:txBody>
      </p:sp>
      <p:sp>
        <p:nvSpPr>
          <p:cNvPr id="6" name="TextBox 5"/>
          <p:cNvSpPr txBox="1"/>
          <p:nvPr/>
        </p:nvSpPr>
        <p:spPr>
          <a:xfrm>
            <a:off x="5636525" y="6168788"/>
            <a:ext cx="3247107" cy="523220"/>
          </a:xfrm>
          <a:prstGeom prst="rect">
            <a:avLst/>
          </a:prstGeom>
          <a:solidFill>
            <a:srgbClr val="002060"/>
          </a:solidFill>
        </p:spPr>
        <p:txBody>
          <a:bodyPr wrap="none" rtlCol="0">
            <a:spAutoFit/>
          </a:bodyPr>
          <a:lstStyle/>
          <a:p>
            <a:r>
              <a:rPr lang="en-US" sz="2800" dirty="0" smtClean="0">
                <a:solidFill>
                  <a:schemeClr val="bg1"/>
                </a:solidFill>
              </a:rPr>
              <a:t>By Rev. Paul </a:t>
            </a:r>
            <a:r>
              <a:rPr lang="en-US" sz="2800" dirty="0" err="1" smtClean="0">
                <a:solidFill>
                  <a:schemeClr val="bg1"/>
                </a:solidFill>
              </a:rPr>
              <a:t>Royappa</a:t>
            </a:r>
            <a:endParaRPr lang="en-US" sz="2800" dirty="0">
              <a:solidFill>
                <a:schemeClr val="bg1"/>
              </a:solidFill>
            </a:endParaRPr>
          </a:p>
        </p:txBody>
      </p:sp>
    </p:spTree>
    <p:extLst>
      <p:ext uri="{BB962C8B-B14F-4D97-AF65-F5344CB8AC3E}">
        <p14:creationId xmlns:p14="http://schemas.microsoft.com/office/powerpoint/2010/main" val="1710409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joniewp.files.wordpress.com/2011/06/androme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18867" y="777923"/>
            <a:ext cx="7683688" cy="1323439"/>
          </a:xfrm>
          <a:prstGeom prst="rect">
            <a:avLst/>
          </a:prstGeom>
        </p:spPr>
        <p:txBody>
          <a:bodyPr wrap="square">
            <a:spAutoFit/>
          </a:bodyPr>
          <a:lstStyle/>
          <a:p>
            <a:pPr algn="ctr"/>
            <a:r>
              <a:rPr lang="en-US" sz="4000" dirty="0" smtClean="0">
                <a:solidFill>
                  <a:schemeClr val="bg1"/>
                </a:solidFill>
                <a:latin typeface="Times New Roman" panose="02020603050405020304" pitchFamily="18" charset="0"/>
                <a:cs typeface="Times New Roman" panose="02020603050405020304" pitchFamily="18" charset="0"/>
              </a:rPr>
              <a:t>No.1- God’s Creation is not evolution but supernatural</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243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joniewp.files.wordpress.com/2011/06/androme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87355" y="750627"/>
            <a:ext cx="7001302" cy="1323439"/>
          </a:xfrm>
          <a:prstGeom prst="rect">
            <a:avLst/>
          </a:prstGeom>
        </p:spPr>
        <p:txBody>
          <a:bodyPr wrap="square">
            <a:spAutoFit/>
          </a:bodyPr>
          <a:lstStyle/>
          <a:p>
            <a:pPr algn="ctr"/>
            <a:r>
              <a:rPr lang="en-US" sz="4000" dirty="0" smtClean="0">
                <a:solidFill>
                  <a:schemeClr val="bg1"/>
                </a:solidFill>
                <a:latin typeface="Times New Roman" panose="02020603050405020304" pitchFamily="18" charset="0"/>
                <a:cs typeface="Times New Roman" panose="02020603050405020304" pitchFamily="18" charset="0"/>
              </a:rPr>
              <a:t>No.2 - What is God’s purpose in creation? </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380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209</Words>
  <Application>Microsoft Office PowerPoint</Application>
  <PresentationFormat>On-screen Show (4:3)</PresentationFormat>
  <Paragraphs>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Royappa</dc:creator>
  <cp:lastModifiedBy>Paul Royappa</cp:lastModifiedBy>
  <cp:revision>3</cp:revision>
  <dcterms:created xsi:type="dcterms:W3CDTF">2016-06-04T14:54:31Z</dcterms:created>
  <dcterms:modified xsi:type="dcterms:W3CDTF">2016-06-04T15:12:45Z</dcterms:modified>
</cp:coreProperties>
</file>