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38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DEEFB2-D6F0-4239-9BEC-49AFAD1B6EA9}"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8817A-A457-4966-B909-C6E3AA6F4462}" type="slidenum">
              <a:rPr lang="en-US" smtClean="0"/>
              <a:t>‹#›</a:t>
            </a:fld>
            <a:endParaRPr lang="en-US"/>
          </a:p>
        </p:txBody>
      </p:sp>
    </p:spTree>
    <p:extLst>
      <p:ext uri="{BB962C8B-B14F-4D97-AF65-F5344CB8AC3E}">
        <p14:creationId xmlns:p14="http://schemas.microsoft.com/office/powerpoint/2010/main" val="460024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DEEFB2-D6F0-4239-9BEC-49AFAD1B6EA9}"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8817A-A457-4966-B909-C6E3AA6F4462}" type="slidenum">
              <a:rPr lang="en-US" smtClean="0"/>
              <a:t>‹#›</a:t>
            </a:fld>
            <a:endParaRPr lang="en-US"/>
          </a:p>
        </p:txBody>
      </p:sp>
    </p:spTree>
    <p:extLst>
      <p:ext uri="{BB962C8B-B14F-4D97-AF65-F5344CB8AC3E}">
        <p14:creationId xmlns:p14="http://schemas.microsoft.com/office/powerpoint/2010/main" val="2587582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DEEFB2-D6F0-4239-9BEC-49AFAD1B6EA9}"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8817A-A457-4966-B909-C6E3AA6F4462}" type="slidenum">
              <a:rPr lang="en-US" smtClean="0"/>
              <a:t>‹#›</a:t>
            </a:fld>
            <a:endParaRPr lang="en-US"/>
          </a:p>
        </p:txBody>
      </p:sp>
    </p:spTree>
    <p:extLst>
      <p:ext uri="{BB962C8B-B14F-4D97-AF65-F5344CB8AC3E}">
        <p14:creationId xmlns:p14="http://schemas.microsoft.com/office/powerpoint/2010/main" val="4107371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0DEEFB2-D6F0-4239-9BEC-49AFAD1B6EA9}"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8817A-A457-4966-B909-C6E3AA6F4462}" type="slidenum">
              <a:rPr lang="en-US" smtClean="0"/>
              <a:t>‹#›</a:t>
            </a:fld>
            <a:endParaRPr lang="en-US"/>
          </a:p>
        </p:txBody>
      </p:sp>
    </p:spTree>
    <p:extLst>
      <p:ext uri="{BB962C8B-B14F-4D97-AF65-F5344CB8AC3E}">
        <p14:creationId xmlns:p14="http://schemas.microsoft.com/office/powerpoint/2010/main" val="2844331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DEEFB2-D6F0-4239-9BEC-49AFAD1B6EA9}" type="datetimeFigureOut">
              <a:rPr lang="en-US" smtClean="0"/>
              <a:t>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8817A-A457-4966-B909-C6E3AA6F4462}" type="slidenum">
              <a:rPr lang="en-US" smtClean="0"/>
              <a:t>‹#›</a:t>
            </a:fld>
            <a:endParaRPr lang="en-US"/>
          </a:p>
        </p:txBody>
      </p:sp>
    </p:spTree>
    <p:extLst>
      <p:ext uri="{BB962C8B-B14F-4D97-AF65-F5344CB8AC3E}">
        <p14:creationId xmlns:p14="http://schemas.microsoft.com/office/powerpoint/2010/main" val="272641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0DEEFB2-D6F0-4239-9BEC-49AFAD1B6EA9}" type="datetimeFigureOut">
              <a:rPr lang="en-US" smtClean="0"/>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8817A-A457-4966-B909-C6E3AA6F4462}" type="slidenum">
              <a:rPr lang="en-US" smtClean="0"/>
              <a:t>‹#›</a:t>
            </a:fld>
            <a:endParaRPr lang="en-US"/>
          </a:p>
        </p:txBody>
      </p:sp>
    </p:spTree>
    <p:extLst>
      <p:ext uri="{BB962C8B-B14F-4D97-AF65-F5344CB8AC3E}">
        <p14:creationId xmlns:p14="http://schemas.microsoft.com/office/powerpoint/2010/main" val="1722699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0DEEFB2-D6F0-4239-9BEC-49AFAD1B6EA9}" type="datetimeFigureOut">
              <a:rPr lang="en-US" smtClean="0"/>
              <a:t>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8817A-A457-4966-B909-C6E3AA6F4462}" type="slidenum">
              <a:rPr lang="en-US" smtClean="0"/>
              <a:t>‹#›</a:t>
            </a:fld>
            <a:endParaRPr lang="en-US"/>
          </a:p>
        </p:txBody>
      </p:sp>
    </p:spTree>
    <p:extLst>
      <p:ext uri="{BB962C8B-B14F-4D97-AF65-F5344CB8AC3E}">
        <p14:creationId xmlns:p14="http://schemas.microsoft.com/office/powerpoint/2010/main" val="3360087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0DEEFB2-D6F0-4239-9BEC-49AFAD1B6EA9}" type="datetimeFigureOut">
              <a:rPr lang="en-US" smtClean="0"/>
              <a:t>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8817A-A457-4966-B909-C6E3AA6F4462}" type="slidenum">
              <a:rPr lang="en-US" smtClean="0"/>
              <a:t>‹#›</a:t>
            </a:fld>
            <a:endParaRPr lang="en-US"/>
          </a:p>
        </p:txBody>
      </p:sp>
    </p:spTree>
    <p:extLst>
      <p:ext uri="{BB962C8B-B14F-4D97-AF65-F5344CB8AC3E}">
        <p14:creationId xmlns:p14="http://schemas.microsoft.com/office/powerpoint/2010/main" val="188667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DEEFB2-D6F0-4239-9BEC-49AFAD1B6EA9}" type="datetimeFigureOut">
              <a:rPr lang="en-US" smtClean="0"/>
              <a:t>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8817A-A457-4966-B909-C6E3AA6F4462}" type="slidenum">
              <a:rPr lang="en-US" smtClean="0"/>
              <a:t>‹#›</a:t>
            </a:fld>
            <a:endParaRPr lang="en-US"/>
          </a:p>
        </p:txBody>
      </p:sp>
    </p:spTree>
    <p:extLst>
      <p:ext uri="{BB962C8B-B14F-4D97-AF65-F5344CB8AC3E}">
        <p14:creationId xmlns:p14="http://schemas.microsoft.com/office/powerpoint/2010/main" val="335836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EEFB2-D6F0-4239-9BEC-49AFAD1B6EA9}" type="datetimeFigureOut">
              <a:rPr lang="en-US" smtClean="0"/>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8817A-A457-4966-B909-C6E3AA6F4462}" type="slidenum">
              <a:rPr lang="en-US" smtClean="0"/>
              <a:t>‹#›</a:t>
            </a:fld>
            <a:endParaRPr lang="en-US"/>
          </a:p>
        </p:txBody>
      </p:sp>
    </p:spTree>
    <p:extLst>
      <p:ext uri="{BB962C8B-B14F-4D97-AF65-F5344CB8AC3E}">
        <p14:creationId xmlns:p14="http://schemas.microsoft.com/office/powerpoint/2010/main" val="222796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DEEFB2-D6F0-4239-9BEC-49AFAD1B6EA9}" type="datetimeFigureOut">
              <a:rPr lang="en-US" smtClean="0"/>
              <a:t>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8817A-A457-4966-B909-C6E3AA6F4462}" type="slidenum">
              <a:rPr lang="en-US" smtClean="0"/>
              <a:t>‹#›</a:t>
            </a:fld>
            <a:endParaRPr lang="en-US"/>
          </a:p>
        </p:txBody>
      </p:sp>
    </p:spTree>
    <p:extLst>
      <p:ext uri="{BB962C8B-B14F-4D97-AF65-F5344CB8AC3E}">
        <p14:creationId xmlns:p14="http://schemas.microsoft.com/office/powerpoint/2010/main" val="3390497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DEEFB2-D6F0-4239-9BEC-49AFAD1B6EA9}" type="datetimeFigureOut">
              <a:rPr lang="en-US" smtClean="0"/>
              <a:t>1/2/2016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F8817A-A457-4966-B909-C6E3AA6F4462}" type="slidenum">
              <a:rPr lang="en-US" smtClean="0"/>
              <a:t>‹#›</a:t>
            </a:fld>
            <a:endParaRPr lang="en-US"/>
          </a:p>
        </p:txBody>
      </p:sp>
    </p:spTree>
    <p:extLst>
      <p:ext uri="{BB962C8B-B14F-4D97-AF65-F5344CB8AC3E}">
        <p14:creationId xmlns:p14="http://schemas.microsoft.com/office/powerpoint/2010/main" val="3703747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ompanyofburninghearts.files.wordpress.com/2011/12/gods-arm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96035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0376" y="4053386"/>
            <a:ext cx="7533563" cy="1938992"/>
          </a:xfrm>
          <a:prstGeom prst="rect">
            <a:avLst/>
          </a:prstGeom>
        </p:spPr>
        <p:txBody>
          <a:bodyPr wrap="square">
            <a:spAutoFit/>
          </a:bodyPr>
          <a:lstStyle/>
          <a:p>
            <a:pPr algn="ctr"/>
            <a:r>
              <a:rPr lang="en-US" sz="4000" dirty="0" smtClean="0">
                <a:solidFill>
                  <a:schemeClr val="bg1"/>
                </a:solidFill>
              </a:rPr>
              <a:t>God’s Universal Rule &amp; Personal Care, Love and Promises</a:t>
            </a:r>
          </a:p>
          <a:p>
            <a:pPr algn="ctr"/>
            <a:r>
              <a:rPr lang="en-US" sz="4000" dirty="0" smtClean="0">
                <a:solidFill>
                  <a:schemeClr val="bg1"/>
                </a:solidFill>
              </a:rPr>
              <a:t>Isaiah 41:1-13</a:t>
            </a:r>
            <a:endParaRPr lang="en-US" sz="4000" dirty="0">
              <a:solidFill>
                <a:schemeClr val="bg1"/>
              </a:solidFill>
            </a:endParaRPr>
          </a:p>
        </p:txBody>
      </p:sp>
      <p:sp>
        <p:nvSpPr>
          <p:cNvPr id="5" name="TextBox 4"/>
          <p:cNvSpPr txBox="1"/>
          <p:nvPr/>
        </p:nvSpPr>
        <p:spPr>
          <a:xfrm>
            <a:off x="2400370" y="368490"/>
            <a:ext cx="4423511" cy="1446550"/>
          </a:xfrm>
          <a:prstGeom prst="rect">
            <a:avLst/>
          </a:prstGeom>
          <a:noFill/>
        </p:spPr>
        <p:txBody>
          <a:bodyPr wrap="square" rtlCol="0">
            <a:spAutoFit/>
          </a:bodyPr>
          <a:lstStyle/>
          <a:p>
            <a:pPr algn="ctr"/>
            <a:r>
              <a:rPr lang="en-US" sz="4400" dirty="0" smtClean="0">
                <a:solidFill>
                  <a:schemeClr val="bg1"/>
                </a:solidFill>
              </a:rPr>
              <a:t>Sermon Topic</a:t>
            </a:r>
          </a:p>
          <a:p>
            <a:pPr algn="ctr"/>
            <a:r>
              <a:rPr lang="en-US" sz="4400" dirty="0" smtClean="0">
                <a:solidFill>
                  <a:schemeClr val="bg1"/>
                </a:solidFill>
              </a:rPr>
              <a:t>Jan 3, 2016</a:t>
            </a:r>
            <a:endParaRPr lang="en-US" sz="4400" dirty="0">
              <a:solidFill>
                <a:schemeClr val="bg1"/>
              </a:solidFill>
            </a:endParaRPr>
          </a:p>
        </p:txBody>
      </p:sp>
      <p:sp>
        <p:nvSpPr>
          <p:cNvPr id="6" name="TextBox 5"/>
          <p:cNvSpPr txBox="1"/>
          <p:nvPr/>
        </p:nvSpPr>
        <p:spPr>
          <a:xfrm>
            <a:off x="5199797" y="6291618"/>
            <a:ext cx="3425588" cy="523220"/>
          </a:xfrm>
          <a:prstGeom prst="rect">
            <a:avLst/>
          </a:prstGeom>
          <a:noFill/>
        </p:spPr>
        <p:txBody>
          <a:bodyPr wrap="square" rtlCol="0">
            <a:spAutoFit/>
          </a:bodyPr>
          <a:lstStyle/>
          <a:p>
            <a:r>
              <a:rPr lang="en-US" sz="2800" dirty="0" smtClean="0">
                <a:solidFill>
                  <a:schemeClr val="bg1"/>
                </a:solidFill>
              </a:rPr>
              <a:t>By Rev. Paul </a:t>
            </a:r>
            <a:r>
              <a:rPr lang="en-US" sz="2800" dirty="0" err="1" smtClean="0">
                <a:solidFill>
                  <a:schemeClr val="bg1"/>
                </a:solidFill>
              </a:rPr>
              <a:t>Royappa</a:t>
            </a:r>
            <a:endParaRPr lang="en-US" sz="2800" dirty="0">
              <a:solidFill>
                <a:schemeClr val="bg1"/>
              </a:solidFill>
            </a:endParaRPr>
          </a:p>
        </p:txBody>
      </p:sp>
    </p:spTree>
    <p:extLst>
      <p:ext uri="{BB962C8B-B14F-4D97-AF65-F5344CB8AC3E}">
        <p14:creationId xmlns:p14="http://schemas.microsoft.com/office/powerpoint/2010/main" val="3702261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ompanyofburninghearts.files.wordpress.com/2011/12/gods-arm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534" y="1"/>
            <a:ext cx="9239534" cy="696035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0377" y="4790364"/>
            <a:ext cx="8175008" cy="1446550"/>
          </a:xfrm>
          <a:prstGeom prst="rect">
            <a:avLst/>
          </a:prstGeom>
        </p:spPr>
        <p:txBody>
          <a:bodyPr wrap="square">
            <a:spAutoFit/>
          </a:bodyPr>
          <a:lstStyle/>
          <a:p>
            <a:pPr algn="ctr"/>
            <a:r>
              <a:rPr lang="en-US" sz="4400" dirty="0" smtClean="0">
                <a:solidFill>
                  <a:schemeClr val="bg1"/>
                </a:solidFill>
              </a:rPr>
              <a:t>No.1: God’s Universal Rule</a:t>
            </a:r>
          </a:p>
          <a:p>
            <a:pPr algn="ctr"/>
            <a:r>
              <a:rPr lang="en-US" sz="4400" dirty="0" smtClean="0">
                <a:solidFill>
                  <a:schemeClr val="bg1"/>
                </a:solidFill>
              </a:rPr>
              <a:t>Isaiah 41:1-7</a:t>
            </a:r>
            <a:endParaRPr lang="en-US" sz="4400" dirty="0">
              <a:solidFill>
                <a:schemeClr val="bg1"/>
              </a:solidFill>
            </a:endParaRPr>
          </a:p>
        </p:txBody>
      </p:sp>
      <p:sp>
        <p:nvSpPr>
          <p:cNvPr id="5" name="TextBox 4"/>
          <p:cNvSpPr txBox="1"/>
          <p:nvPr/>
        </p:nvSpPr>
        <p:spPr>
          <a:xfrm>
            <a:off x="2400370" y="368490"/>
            <a:ext cx="4423511" cy="1446550"/>
          </a:xfrm>
          <a:prstGeom prst="rect">
            <a:avLst/>
          </a:prstGeom>
          <a:noFill/>
        </p:spPr>
        <p:txBody>
          <a:bodyPr wrap="square" rtlCol="0">
            <a:spAutoFit/>
          </a:bodyPr>
          <a:lstStyle/>
          <a:p>
            <a:pPr algn="ctr"/>
            <a:r>
              <a:rPr lang="en-US" sz="4400" dirty="0" smtClean="0">
                <a:solidFill>
                  <a:schemeClr val="bg1"/>
                </a:solidFill>
              </a:rPr>
              <a:t>Sermon </a:t>
            </a:r>
          </a:p>
          <a:p>
            <a:pPr algn="ctr"/>
            <a:endParaRPr lang="en-US" sz="4400" dirty="0">
              <a:solidFill>
                <a:schemeClr val="bg1"/>
              </a:solidFill>
            </a:endParaRPr>
          </a:p>
        </p:txBody>
      </p:sp>
    </p:spTree>
    <p:extLst>
      <p:ext uri="{BB962C8B-B14F-4D97-AF65-F5344CB8AC3E}">
        <p14:creationId xmlns:p14="http://schemas.microsoft.com/office/powerpoint/2010/main" val="9052397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ompanyofburninghearts.files.wordpress.com/2011/12/gods-arm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96035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0377" y="4790364"/>
            <a:ext cx="8175008" cy="1446550"/>
          </a:xfrm>
          <a:prstGeom prst="rect">
            <a:avLst/>
          </a:prstGeom>
        </p:spPr>
        <p:txBody>
          <a:bodyPr wrap="square">
            <a:spAutoFit/>
          </a:bodyPr>
          <a:lstStyle/>
          <a:p>
            <a:pPr algn="ctr"/>
            <a:r>
              <a:rPr lang="en-US" sz="4400" dirty="0" smtClean="0">
                <a:solidFill>
                  <a:schemeClr val="bg1"/>
                </a:solidFill>
              </a:rPr>
              <a:t>No.2: God’s Personal Care &amp; Love</a:t>
            </a:r>
          </a:p>
          <a:p>
            <a:pPr algn="ctr"/>
            <a:r>
              <a:rPr lang="en-US" sz="4400" dirty="0" smtClean="0">
                <a:solidFill>
                  <a:schemeClr val="bg1"/>
                </a:solidFill>
              </a:rPr>
              <a:t>Isaiah 41:8-9</a:t>
            </a:r>
            <a:endParaRPr lang="en-US" sz="4400" dirty="0">
              <a:solidFill>
                <a:schemeClr val="bg1"/>
              </a:solidFill>
            </a:endParaRPr>
          </a:p>
        </p:txBody>
      </p:sp>
      <p:sp>
        <p:nvSpPr>
          <p:cNvPr id="5" name="TextBox 4"/>
          <p:cNvSpPr txBox="1"/>
          <p:nvPr/>
        </p:nvSpPr>
        <p:spPr>
          <a:xfrm>
            <a:off x="2400370" y="368490"/>
            <a:ext cx="4423511" cy="1446550"/>
          </a:xfrm>
          <a:prstGeom prst="rect">
            <a:avLst/>
          </a:prstGeom>
          <a:noFill/>
        </p:spPr>
        <p:txBody>
          <a:bodyPr wrap="square" rtlCol="0">
            <a:spAutoFit/>
          </a:bodyPr>
          <a:lstStyle/>
          <a:p>
            <a:pPr algn="ctr"/>
            <a:r>
              <a:rPr lang="en-US" sz="4400" dirty="0" smtClean="0">
                <a:solidFill>
                  <a:schemeClr val="bg1"/>
                </a:solidFill>
              </a:rPr>
              <a:t>Sermon </a:t>
            </a:r>
          </a:p>
          <a:p>
            <a:pPr algn="ctr"/>
            <a:endParaRPr lang="en-US" sz="4400" dirty="0">
              <a:solidFill>
                <a:schemeClr val="bg1"/>
              </a:solidFill>
            </a:endParaRPr>
          </a:p>
        </p:txBody>
      </p:sp>
    </p:spTree>
    <p:extLst>
      <p:ext uri="{BB962C8B-B14F-4D97-AF65-F5344CB8AC3E}">
        <p14:creationId xmlns:p14="http://schemas.microsoft.com/office/powerpoint/2010/main" val="21993615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image.slidesharecdn.com/psalm20thelordprotector-140608050308-phpapp01/95/psalm-20-the-lord-protector-3-638.jpg?cb=140220383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534"/>
            <a:ext cx="9144000" cy="663281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64275" y="4612943"/>
            <a:ext cx="6892119" cy="1446550"/>
          </a:xfrm>
          <a:prstGeom prst="rect">
            <a:avLst/>
          </a:prstGeom>
          <a:solidFill>
            <a:schemeClr val="bg1"/>
          </a:solidFill>
        </p:spPr>
        <p:txBody>
          <a:bodyPr wrap="square" rtlCol="0">
            <a:spAutoFit/>
          </a:bodyPr>
          <a:lstStyle/>
          <a:p>
            <a:r>
              <a:rPr lang="en-US" sz="4400" dirty="0" smtClean="0">
                <a:solidFill>
                  <a:schemeClr val="bg1"/>
                </a:solidFill>
              </a:rPr>
              <a:t>Kfkdakl;fkldks;a’</a:t>
            </a:r>
            <a:r>
              <a:rPr lang="en-US" sz="4400" dirty="0" err="1" smtClean="0">
                <a:solidFill>
                  <a:schemeClr val="bg1"/>
                </a:solidFill>
              </a:rPr>
              <a:t>afffl;alfkas;lfkldsfksdkf</a:t>
            </a:r>
            <a:r>
              <a:rPr lang="en-US" sz="4400" dirty="0" smtClean="0">
                <a:solidFill>
                  <a:schemeClr val="bg1"/>
                </a:solidFill>
              </a:rPr>
              <a:t>’;</a:t>
            </a:r>
            <a:r>
              <a:rPr lang="en-US" sz="4400" dirty="0" err="1" smtClean="0">
                <a:solidFill>
                  <a:schemeClr val="bg1"/>
                </a:solidFill>
              </a:rPr>
              <a:t>ldskf</a:t>
            </a:r>
            <a:endParaRPr lang="en-US" sz="4400" dirty="0">
              <a:solidFill>
                <a:schemeClr val="bg1"/>
              </a:solidFill>
            </a:endParaRPr>
          </a:p>
        </p:txBody>
      </p:sp>
      <p:sp>
        <p:nvSpPr>
          <p:cNvPr id="3" name="TextBox 2"/>
          <p:cNvSpPr txBox="1"/>
          <p:nvPr/>
        </p:nvSpPr>
        <p:spPr>
          <a:xfrm>
            <a:off x="5076967" y="1624084"/>
            <a:ext cx="545911" cy="523220"/>
          </a:xfrm>
          <a:prstGeom prst="rect">
            <a:avLst/>
          </a:prstGeom>
          <a:solidFill>
            <a:schemeClr val="bg1"/>
          </a:solidFill>
        </p:spPr>
        <p:txBody>
          <a:bodyPr wrap="square" rtlCol="0">
            <a:spAutoFit/>
          </a:bodyPr>
          <a:lstStyle/>
          <a:p>
            <a:r>
              <a:rPr lang="en-US" sz="2800" b="1" dirty="0" smtClean="0"/>
              <a:t>9</a:t>
            </a:r>
            <a:endParaRPr lang="en-US" sz="2800" b="1" dirty="0"/>
          </a:p>
        </p:txBody>
      </p:sp>
    </p:spTree>
    <p:extLst>
      <p:ext uri="{BB962C8B-B14F-4D97-AF65-F5344CB8AC3E}">
        <p14:creationId xmlns:p14="http://schemas.microsoft.com/office/powerpoint/2010/main" val="711457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ompanyofburninghearts.files.wordpress.com/2011/12/gods-arm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96035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0377" y="4790364"/>
            <a:ext cx="8175008" cy="1446550"/>
          </a:xfrm>
          <a:prstGeom prst="rect">
            <a:avLst/>
          </a:prstGeom>
        </p:spPr>
        <p:txBody>
          <a:bodyPr wrap="square">
            <a:spAutoFit/>
          </a:bodyPr>
          <a:lstStyle/>
          <a:p>
            <a:pPr algn="ctr"/>
            <a:r>
              <a:rPr lang="en-US" sz="4400" dirty="0" smtClean="0">
                <a:solidFill>
                  <a:schemeClr val="bg1"/>
                </a:solidFill>
              </a:rPr>
              <a:t>No.3: God’s Promises</a:t>
            </a:r>
          </a:p>
          <a:p>
            <a:pPr algn="ctr"/>
            <a:r>
              <a:rPr lang="en-US" sz="4400" dirty="0" smtClean="0">
                <a:solidFill>
                  <a:schemeClr val="bg1"/>
                </a:solidFill>
              </a:rPr>
              <a:t>Isaiah 41: 10-13</a:t>
            </a:r>
            <a:endParaRPr lang="en-US" sz="4400" dirty="0">
              <a:solidFill>
                <a:schemeClr val="bg1"/>
              </a:solidFill>
            </a:endParaRPr>
          </a:p>
        </p:txBody>
      </p:sp>
      <p:sp>
        <p:nvSpPr>
          <p:cNvPr id="5" name="TextBox 4"/>
          <p:cNvSpPr txBox="1"/>
          <p:nvPr/>
        </p:nvSpPr>
        <p:spPr>
          <a:xfrm>
            <a:off x="2400370" y="368490"/>
            <a:ext cx="4423511" cy="1446550"/>
          </a:xfrm>
          <a:prstGeom prst="rect">
            <a:avLst/>
          </a:prstGeom>
          <a:noFill/>
        </p:spPr>
        <p:txBody>
          <a:bodyPr wrap="square" rtlCol="0">
            <a:spAutoFit/>
          </a:bodyPr>
          <a:lstStyle/>
          <a:p>
            <a:pPr algn="ctr"/>
            <a:r>
              <a:rPr lang="en-US" sz="4400" dirty="0" smtClean="0">
                <a:solidFill>
                  <a:schemeClr val="bg1"/>
                </a:solidFill>
              </a:rPr>
              <a:t>Sermon </a:t>
            </a:r>
          </a:p>
          <a:p>
            <a:pPr algn="ctr"/>
            <a:endParaRPr lang="en-US" sz="4400" dirty="0">
              <a:solidFill>
                <a:schemeClr val="bg1"/>
              </a:solidFill>
            </a:endParaRPr>
          </a:p>
        </p:txBody>
      </p:sp>
    </p:spTree>
    <p:extLst>
      <p:ext uri="{BB962C8B-B14F-4D97-AF65-F5344CB8AC3E}">
        <p14:creationId xmlns:p14="http://schemas.microsoft.com/office/powerpoint/2010/main" val="33184209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ttps://supportforoscar.files.wordpress.com/2014/03/isaiah-41_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38343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869743" y="5895833"/>
            <a:ext cx="6005015" cy="830997"/>
          </a:xfrm>
          <a:prstGeom prst="rect">
            <a:avLst/>
          </a:prstGeom>
          <a:solidFill>
            <a:srgbClr val="FFFF00"/>
          </a:solidFill>
        </p:spPr>
        <p:txBody>
          <a:bodyPr wrap="square" rtlCol="0">
            <a:spAutoFit/>
          </a:bodyPr>
          <a:lstStyle/>
          <a:p>
            <a:r>
              <a:rPr lang="en-US" sz="4800" dirty="0" smtClean="0"/>
              <a:t>God  Promises Security</a:t>
            </a:r>
            <a:endParaRPr lang="en-US" sz="4800" dirty="0"/>
          </a:p>
        </p:txBody>
      </p:sp>
      <p:pic>
        <p:nvPicPr>
          <p:cNvPr id="6148" name="Picture 4" descr="http://bibleencyclopedia.com/versesmall/Isaiah_41-1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2841" y="0"/>
            <a:ext cx="2751159" cy="2125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635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ompanyofburninghearts.files.wordpress.com/2011/12/gods-arm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6035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450376" y="0"/>
            <a:ext cx="8256895" cy="1446550"/>
          </a:xfrm>
          <a:prstGeom prst="rect">
            <a:avLst/>
          </a:prstGeom>
        </p:spPr>
        <p:txBody>
          <a:bodyPr wrap="square">
            <a:spAutoFit/>
          </a:bodyPr>
          <a:lstStyle/>
          <a:p>
            <a:pPr algn="ctr"/>
            <a:r>
              <a:rPr lang="en-US" sz="4400" dirty="0" smtClean="0">
                <a:solidFill>
                  <a:schemeClr val="bg1"/>
                </a:solidFill>
              </a:rPr>
              <a:t>God’s Promises</a:t>
            </a:r>
          </a:p>
          <a:p>
            <a:pPr algn="ctr"/>
            <a:r>
              <a:rPr lang="en-US" sz="4400" dirty="0" smtClean="0">
                <a:solidFill>
                  <a:schemeClr val="bg1"/>
                </a:solidFill>
              </a:rPr>
              <a:t>Isaiah 41: 11-13</a:t>
            </a:r>
            <a:endParaRPr lang="en-US" sz="4400" dirty="0">
              <a:solidFill>
                <a:schemeClr val="bg1"/>
              </a:solidFill>
            </a:endParaRPr>
          </a:p>
        </p:txBody>
      </p:sp>
      <p:sp>
        <p:nvSpPr>
          <p:cNvPr id="5" name="TextBox 4"/>
          <p:cNvSpPr txBox="1"/>
          <p:nvPr/>
        </p:nvSpPr>
        <p:spPr>
          <a:xfrm>
            <a:off x="2367887" y="-177477"/>
            <a:ext cx="4517409" cy="1446550"/>
          </a:xfrm>
          <a:prstGeom prst="rect">
            <a:avLst/>
          </a:prstGeom>
          <a:noFill/>
        </p:spPr>
        <p:txBody>
          <a:bodyPr wrap="square" rtlCol="0">
            <a:spAutoFit/>
          </a:bodyPr>
          <a:lstStyle/>
          <a:p>
            <a:pPr algn="ctr"/>
            <a:r>
              <a:rPr lang="en-US" sz="4400" dirty="0" smtClean="0">
                <a:solidFill>
                  <a:schemeClr val="bg1"/>
                </a:solidFill>
              </a:rPr>
              <a:t> </a:t>
            </a:r>
          </a:p>
          <a:p>
            <a:pPr algn="ctr"/>
            <a:endParaRPr lang="en-US" sz="4400" dirty="0">
              <a:solidFill>
                <a:schemeClr val="bg1"/>
              </a:solidFill>
            </a:endParaRPr>
          </a:p>
        </p:txBody>
      </p:sp>
      <p:sp>
        <p:nvSpPr>
          <p:cNvPr id="2" name="Rectangle 1"/>
          <p:cNvSpPr/>
          <p:nvPr/>
        </p:nvSpPr>
        <p:spPr>
          <a:xfrm>
            <a:off x="450377" y="1255594"/>
            <a:ext cx="8256894" cy="4031873"/>
          </a:xfrm>
          <a:prstGeom prst="rect">
            <a:avLst/>
          </a:prstGeom>
          <a:solidFill>
            <a:schemeClr val="accent1">
              <a:lumMod val="75000"/>
            </a:schemeClr>
          </a:solidFill>
        </p:spPr>
        <p:txBody>
          <a:bodyPr wrap="square">
            <a:spAutoFit/>
          </a:bodyPr>
          <a:lstStyle/>
          <a:p>
            <a:pPr algn="just"/>
            <a:r>
              <a:rPr lang="en-US" sz="3200" dirty="0" smtClean="0">
                <a:solidFill>
                  <a:schemeClr val="bg1"/>
                </a:solidFill>
              </a:rPr>
              <a:t>11 “All who rage against you will surely be ashamed and disgraced; those who oppose you will be as nothing and perish.12 Though you search for your enemies, you will not find them. Those who wage war against you will be as nothing at all.13 For I am the LORD your God who takes hold of your right hand and says to you, Do not fear; I will help you.</a:t>
            </a:r>
            <a:endParaRPr lang="en-US" sz="3200" dirty="0">
              <a:solidFill>
                <a:schemeClr val="bg1"/>
              </a:solidFill>
            </a:endParaRPr>
          </a:p>
        </p:txBody>
      </p:sp>
      <p:sp>
        <p:nvSpPr>
          <p:cNvPr id="3" name="TextBox 2"/>
          <p:cNvSpPr txBox="1"/>
          <p:nvPr/>
        </p:nvSpPr>
        <p:spPr>
          <a:xfrm>
            <a:off x="928048" y="5568287"/>
            <a:ext cx="8011236" cy="1077218"/>
          </a:xfrm>
          <a:prstGeom prst="rect">
            <a:avLst/>
          </a:prstGeom>
          <a:solidFill>
            <a:srgbClr val="FFFF00"/>
          </a:solidFill>
        </p:spPr>
        <p:txBody>
          <a:bodyPr wrap="square" rtlCol="0">
            <a:spAutoFit/>
          </a:bodyPr>
          <a:lstStyle/>
          <a:p>
            <a:pPr algn="ctr"/>
            <a:r>
              <a:rPr lang="en-US" sz="3200" dirty="0" smtClean="0"/>
              <a:t>God </a:t>
            </a:r>
            <a:r>
              <a:rPr lang="en-US" sz="3200" dirty="0"/>
              <a:t>Promises Strength for today and bright hope for </a:t>
            </a:r>
            <a:r>
              <a:rPr lang="en-US" sz="3200" dirty="0" smtClean="0"/>
              <a:t>tomorrow (2016)</a:t>
            </a:r>
            <a:endParaRPr lang="en-US" sz="3200" dirty="0"/>
          </a:p>
        </p:txBody>
      </p:sp>
    </p:spTree>
    <p:extLst>
      <p:ext uri="{BB962C8B-B14F-4D97-AF65-F5344CB8AC3E}">
        <p14:creationId xmlns:p14="http://schemas.microsoft.com/office/powerpoint/2010/main" val="25899127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TotalTime>
  <Words>154</Words>
  <Application>Microsoft Office PowerPoint</Application>
  <PresentationFormat>On-screen Show (4:3)</PresentationFormat>
  <Paragraphs>22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Royappa</dc:creator>
  <cp:lastModifiedBy>Paul Royappa</cp:lastModifiedBy>
  <cp:revision>8</cp:revision>
  <dcterms:created xsi:type="dcterms:W3CDTF">2016-01-02T13:25:41Z</dcterms:created>
  <dcterms:modified xsi:type="dcterms:W3CDTF">2016-01-02T14:01:48Z</dcterms:modified>
</cp:coreProperties>
</file>