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1" d="100"/>
          <a:sy n="71" d="100"/>
        </p:scale>
        <p:origin x="-486" y="-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AB85F-6090-4E9A-8AA9-825361E4DF12}" type="datetimeFigureOut">
              <a:rPr lang="en-US" smtClean="0"/>
              <a:pPr/>
              <a:t>11/5/2016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BE129-6BF1-47F9-A06F-2F102319EA1F}" type="slidenum">
              <a:rPr lang="en-US" smtClean="0"/>
              <a:pPr/>
              <a:t>‹#›</a:t>
            </a:fld>
            <a:endParaRPr lang="en-US"/>
          </a:p>
        </p:txBody>
      </p:sp>
    </p:spTree>
    <p:extLst>
      <p:ext uri="{BB962C8B-B14F-4D97-AF65-F5344CB8AC3E}">
        <p14:creationId xmlns:p14="http://schemas.microsoft.com/office/powerpoint/2010/main" xmlns="" val="161284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E129-6BF1-47F9-A06F-2F102319EA1F}" type="slidenum">
              <a:rPr lang="en-US" smtClean="0"/>
              <a:pPr/>
              <a:t>2</a:t>
            </a:fld>
            <a:endParaRPr lang="en-US"/>
          </a:p>
        </p:txBody>
      </p:sp>
    </p:spTree>
    <p:extLst>
      <p:ext uri="{BB962C8B-B14F-4D97-AF65-F5344CB8AC3E}">
        <p14:creationId xmlns:p14="http://schemas.microsoft.com/office/powerpoint/2010/main" xmlns="" val="36350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E129-6BF1-47F9-A06F-2F102319EA1F}" type="slidenum">
              <a:rPr lang="en-US" smtClean="0"/>
              <a:pPr/>
              <a:t>3</a:t>
            </a:fld>
            <a:endParaRPr lang="en-US"/>
          </a:p>
        </p:txBody>
      </p:sp>
    </p:spTree>
    <p:extLst>
      <p:ext uri="{BB962C8B-B14F-4D97-AF65-F5344CB8AC3E}">
        <p14:creationId xmlns:p14="http://schemas.microsoft.com/office/powerpoint/2010/main" xmlns="" val="418713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E129-6BF1-47F9-A06F-2F102319EA1F}" type="slidenum">
              <a:rPr lang="en-US" smtClean="0"/>
              <a:pPr/>
              <a:t>4</a:t>
            </a:fld>
            <a:endParaRPr lang="en-US"/>
          </a:p>
        </p:txBody>
      </p:sp>
    </p:spTree>
    <p:extLst>
      <p:ext uri="{BB962C8B-B14F-4D97-AF65-F5344CB8AC3E}">
        <p14:creationId xmlns:p14="http://schemas.microsoft.com/office/powerpoint/2010/main" xmlns="" val="59438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E129-6BF1-47F9-A06F-2F102319EA1F}" type="slidenum">
              <a:rPr lang="en-US" smtClean="0"/>
              <a:pPr/>
              <a:t>5</a:t>
            </a:fld>
            <a:endParaRPr lang="en-US"/>
          </a:p>
        </p:txBody>
      </p:sp>
    </p:spTree>
    <p:extLst>
      <p:ext uri="{BB962C8B-B14F-4D97-AF65-F5344CB8AC3E}">
        <p14:creationId xmlns:p14="http://schemas.microsoft.com/office/powerpoint/2010/main" xmlns="" val="305068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538ED2-A906-4F24-990E-4A3E5AB69300}"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1533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538ED2-A906-4F24-990E-4A3E5AB69300}"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2165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538ED2-A906-4F24-990E-4A3E5AB69300}"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187534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538ED2-A906-4F24-990E-4A3E5AB69300}"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51394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538ED2-A906-4F24-990E-4A3E5AB69300}"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185144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538ED2-A906-4F24-990E-4A3E5AB69300}"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99643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538ED2-A906-4F24-990E-4A3E5AB69300}"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387090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38ED2-A906-4F24-990E-4A3E5AB69300}"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2323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38ED2-A906-4F24-990E-4A3E5AB69300}"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100303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538ED2-A906-4F24-990E-4A3E5AB69300}"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280069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538ED2-A906-4F24-990E-4A3E5AB69300}"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314334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38ED2-A906-4F24-990E-4A3E5AB69300}" type="datetimeFigureOut">
              <a:rPr lang="en-US" smtClean="0"/>
              <a:pPr/>
              <a:t>11/5/2016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6F627-5C1A-4DC9-8802-E8276C3C5619}" type="slidenum">
              <a:rPr lang="en-US" smtClean="0"/>
              <a:pPr/>
              <a:t>‹#›</a:t>
            </a:fld>
            <a:endParaRPr lang="en-US"/>
          </a:p>
        </p:txBody>
      </p:sp>
    </p:spTree>
    <p:extLst>
      <p:ext uri="{BB962C8B-B14F-4D97-AF65-F5344CB8AC3E}">
        <p14:creationId xmlns:p14="http://schemas.microsoft.com/office/powerpoint/2010/main" xmlns="" val="2406755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700247" cy="6278642"/>
          </a:xfrm>
          <a:prstGeom prst="rect">
            <a:avLst/>
          </a:prstGeom>
        </p:spPr>
        <p:txBody>
          <a:bodyPr wrap="square">
            <a:spAutoFit/>
          </a:bodyPr>
          <a:lstStyle/>
          <a:p>
            <a:endParaRPr lang="en-US" dirty="0"/>
          </a:p>
          <a:p>
            <a:pPr algn="ctr"/>
            <a:r>
              <a:rPr lang="en-US" sz="2400" b="1" dirty="0">
                <a:solidFill>
                  <a:srgbClr val="FF0000"/>
                </a:solidFill>
                <a:latin typeface="Times New Roman" panose="02020603050405020304" pitchFamily="18" charset="0"/>
                <a:cs typeface="Times New Roman" panose="02020603050405020304" pitchFamily="18" charset="0"/>
              </a:rPr>
              <a:t>Scripture Reading -Malachi 3:6-12</a:t>
            </a:r>
          </a:p>
          <a:p>
            <a:r>
              <a:rPr lang="en-US" sz="2400" dirty="0">
                <a:latin typeface="Times New Roman" panose="02020603050405020304" pitchFamily="18" charset="0"/>
                <a:cs typeface="Times New Roman" panose="02020603050405020304" pitchFamily="18" charset="0"/>
              </a:rPr>
              <a:t>6 “I the Lord do not change. So you, the descendants of Jacob, are not destroyed. 7 Ever since the time of your ancestors you have turned away from my decrees and have not kept them. Return to me, and I will return to you,” says the Lord Almighty.“ But you ask, ‘How are we to return?’8 “Will a man rob God? Yet you rob me.“ But you ask, ‘How are we robbing you?’ “In tithes and offerings. 9 You are under a curse—your whole nation—because you are robbing me. 10 Bring the whole tithe into the storehouse, that there may be food in my house. Test me in this,” says the Lord Almighty, “and see if I will not throw open the floodgates of heaven and pour out so much blessing that there will not be room enough to store it. 11 I will prevent pests from devouring your crops, and the vines in your fields will not drop their fruit before it is ripe,” says the Lord Almighty. 12 “Then all the nations will call you blessed, for yours will be a delightful land,” says the Lord Almighty.</a:t>
            </a:r>
          </a:p>
        </p:txBody>
      </p:sp>
    </p:spTree>
    <p:extLst>
      <p:ext uri="{BB962C8B-B14F-4D97-AF65-F5344CB8AC3E}">
        <p14:creationId xmlns:p14="http://schemas.microsoft.com/office/powerpoint/2010/main" xmlns="" val="413870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6" y="0"/>
            <a:ext cx="8690937" cy="3816429"/>
          </a:xfrm>
          <a:prstGeom prst="rect">
            <a:avLst/>
          </a:prstGeom>
        </p:spPr>
        <p:txBody>
          <a:bodyPr wrap="square">
            <a:spAutoFit/>
          </a:bodyPr>
          <a:lstStyle/>
          <a:p>
            <a:pPr algn="ctr"/>
            <a:r>
              <a:rPr lang="en-US" sz="5400" dirty="0">
                <a:solidFill>
                  <a:srgbClr val="FF0000"/>
                </a:solidFill>
                <a:latin typeface="Bell MT" panose="02020503060305020303" pitchFamily="18" charset="0"/>
              </a:rPr>
              <a:t>Sermon Topic</a:t>
            </a:r>
          </a:p>
          <a:p>
            <a:pPr algn="ctr"/>
            <a:r>
              <a:rPr lang="en-US" sz="5400" dirty="0">
                <a:latin typeface="Times New Roman" panose="02020603050405020304" pitchFamily="18" charset="0"/>
                <a:cs typeface="Times New Roman" panose="02020603050405020304" pitchFamily="18" charset="0"/>
              </a:rPr>
              <a:t>‘Give God an opportunity to bless you’</a:t>
            </a:r>
            <a:endParaRPr lang="en-US" sz="5400" dirty="0"/>
          </a:p>
          <a:p>
            <a:pPr algn="ctr"/>
            <a:endParaRPr lang="en-US" sz="4000" dirty="0">
              <a:solidFill>
                <a:srgbClr val="FF0000"/>
              </a:solidFill>
              <a:latin typeface="Times New Roman" panose="02020603050405020304" pitchFamily="18" charset="0"/>
              <a:cs typeface="Times New Roman" panose="02020603050405020304" pitchFamily="18" charset="0"/>
            </a:endParaRPr>
          </a:p>
          <a:p>
            <a:pPr algn="ctr"/>
            <a:r>
              <a:rPr lang="en-US" sz="4000" dirty="0">
                <a:solidFill>
                  <a:srgbClr val="FF0000"/>
                </a:solidFill>
                <a:latin typeface="Times New Roman" panose="02020603050405020304" pitchFamily="18" charset="0"/>
                <a:cs typeface="Times New Roman" panose="02020603050405020304" pitchFamily="18" charset="0"/>
              </a:rPr>
              <a:t>By Rev. Paul </a:t>
            </a:r>
            <a:r>
              <a:rPr lang="en-US" sz="4000" dirty="0" err="1">
                <a:solidFill>
                  <a:srgbClr val="FF0000"/>
                </a:solidFill>
                <a:latin typeface="Times New Roman" panose="02020603050405020304" pitchFamily="18" charset="0"/>
                <a:cs typeface="Times New Roman" panose="02020603050405020304" pitchFamily="18" charset="0"/>
              </a:rPr>
              <a:t>Royappa</a:t>
            </a:r>
            <a:r>
              <a:rPr lang="en-US" sz="4000" dirty="0">
                <a:solidFill>
                  <a:srgbClr val="FF0000"/>
                </a:solidFill>
                <a:latin typeface="Times New Roman" panose="02020603050405020304" pitchFamily="18" charset="0"/>
                <a:cs typeface="Times New Roman" panose="02020603050405020304" pitchFamily="18" charset="0"/>
              </a:rPr>
              <a:t> </a:t>
            </a:r>
          </a:p>
        </p:txBody>
      </p:sp>
      <p:pic>
        <p:nvPicPr>
          <p:cNvPr id="1026" name="Picture 2" descr="Image result for Bible- Malach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047564"/>
            <a:ext cx="9144000" cy="28104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Methodist emble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626" y="1807028"/>
            <a:ext cx="2009401" cy="2009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5424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ble- Malach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625788"/>
            <a:ext cx="9144000" cy="22322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36176" y="403412"/>
            <a:ext cx="8525435" cy="1938992"/>
          </a:xfrm>
          <a:prstGeom prst="rect">
            <a:avLst/>
          </a:prstGeom>
        </p:spPr>
        <p:txBody>
          <a:bodyPr wrap="square">
            <a:spAutoFit/>
          </a:bodyPr>
          <a:lstStyle/>
          <a:p>
            <a:pPr algn="ctr"/>
            <a:r>
              <a:rPr lang="en-US" sz="4000" b="1" dirty="0">
                <a:solidFill>
                  <a:srgbClr val="FF0000"/>
                </a:solidFill>
              </a:rPr>
              <a:t>No.1</a:t>
            </a:r>
            <a:r>
              <a:rPr lang="en-US" sz="4000" dirty="0"/>
              <a:t>- </a:t>
            </a:r>
            <a:r>
              <a:rPr lang="en-US" sz="4000" b="1" dirty="0" smtClean="0"/>
              <a:t>No.1- Tithing is an opportunity that brings God’s blessings to </a:t>
            </a:r>
            <a:r>
              <a:rPr lang="en-US" sz="4000" b="1" dirty="0" smtClean="0"/>
              <a:t>you</a:t>
            </a:r>
            <a:endParaRPr lang="en-US" sz="4000" b="1" dirty="0"/>
          </a:p>
          <a:p>
            <a:pPr algn="ctr"/>
            <a:r>
              <a:rPr lang="en-US" sz="4000" dirty="0" smtClean="0">
                <a:solidFill>
                  <a:srgbClr val="FF0000"/>
                </a:solidFill>
              </a:rPr>
              <a:t>Malachi </a:t>
            </a:r>
            <a:r>
              <a:rPr lang="en-US" sz="4000" dirty="0">
                <a:solidFill>
                  <a:srgbClr val="FF0000"/>
                </a:solidFill>
              </a:rPr>
              <a:t>3:8</a:t>
            </a:r>
          </a:p>
        </p:txBody>
      </p:sp>
      <p:sp>
        <p:nvSpPr>
          <p:cNvPr id="4" name="Rectangle 3"/>
          <p:cNvSpPr/>
          <p:nvPr/>
        </p:nvSpPr>
        <p:spPr>
          <a:xfrm>
            <a:off x="336176" y="2689411"/>
            <a:ext cx="8525435" cy="1754326"/>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“Will a man rob God? Yet you rob me.“ But you ask, ‘How are we robbing you?’ “In </a:t>
            </a:r>
            <a:r>
              <a:rPr lang="en-US" sz="3600" b="1" dirty="0">
                <a:solidFill>
                  <a:srgbClr val="FF0000"/>
                </a:solidFill>
                <a:latin typeface="Times New Roman" panose="02020603050405020304" pitchFamily="18" charset="0"/>
                <a:cs typeface="Times New Roman" panose="02020603050405020304" pitchFamily="18" charset="0"/>
              </a:rPr>
              <a:t>tithes</a:t>
            </a:r>
            <a:r>
              <a:rPr lang="en-US" sz="3600" dirty="0">
                <a:latin typeface="Times New Roman" panose="02020603050405020304" pitchFamily="18" charset="0"/>
                <a:cs typeface="Times New Roman" panose="02020603050405020304" pitchFamily="18" charset="0"/>
              </a:rPr>
              <a:t> and offerings. </a:t>
            </a:r>
          </a:p>
        </p:txBody>
      </p:sp>
    </p:spTree>
    <p:extLst>
      <p:ext uri="{BB962C8B-B14F-4D97-AF65-F5344CB8AC3E}">
        <p14:creationId xmlns:p14="http://schemas.microsoft.com/office/powerpoint/2010/main" xmlns="" val="364123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ble- Malach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679576"/>
            <a:ext cx="9144000" cy="21784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09282" y="161365"/>
            <a:ext cx="8525435" cy="2554545"/>
          </a:xfrm>
          <a:prstGeom prst="rect">
            <a:avLst/>
          </a:prstGeom>
        </p:spPr>
        <p:txBody>
          <a:bodyPr wrap="square">
            <a:spAutoFit/>
          </a:bodyPr>
          <a:lstStyle/>
          <a:p>
            <a:pPr algn="ctr"/>
            <a:r>
              <a:rPr lang="en-US" sz="4000" b="1" dirty="0" smtClean="0">
                <a:solidFill>
                  <a:srgbClr val="FF0000"/>
                </a:solidFill>
              </a:rPr>
              <a:t>No.2</a:t>
            </a:r>
            <a:r>
              <a:rPr lang="en-US" sz="4000" dirty="0" smtClean="0"/>
              <a:t>-</a:t>
            </a:r>
            <a:r>
              <a:rPr lang="en-US" sz="4000" b="1" dirty="0" smtClean="0"/>
              <a:t>No.2- Offering is an opportunity that brings God’s blessings to </a:t>
            </a:r>
            <a:r>
              <a:rPr lang="en-US" sz="4000" b="1" dirty="0" smtClean="0"/>
              <a:t>you</a:t>
            </a:r>
            <a:endParaRPr lang="en-US" sz="4000" b="1" dirty="0"/>
          </a:p>
          <a:p>
            <a:pPr algn="ctr"/>
            <a:endParaRPr lang="en-US" sz="4000" dirty="0">
              <a:solidFill>
                <a:srgbClr val="FF0000"/>
              </a:solidFill>
            </a:endParaRPr>
          </a:p>
          <a:p>
            <a:pPr algn="ctr"/>
            <a:r>
              <a:rPr lang="en-US" sz="4000" dirty="0">
                <a:solidFill>
                  <a:srgbClr val="FF0000"/>
                </a:solidFill>
              </a:rPr>
              <a:t>Malachi 3:8</a:t>
            </a:r>
          </a:p>
        </p:txBody>
      </p:sp>
      <p:sp>
        <p:nvSpPr>
          <p:cNvPr id="4" name="Rectangle 3"/>
          <p:cNvSpPr/>
          <p:nvPr/>
        </p:nvSpPr>
        <p:spPr>
          <a:xfrm>
            <a:off x="309282" y="2541493"/>
            <a:ext cx="8525435" cy="1938992"/>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 “Will a man rob God? Yet you rob me.“ But you ask, ‘How are we robbing you?’ “In tithes and </a:t>
            </a:r>
            <a:r>
              <a:rPr lang="en-US" sz="4000" dirty="0">
                <a:solidFill>
                  <a:srgbClr val="FF0000"/>
                </a:solidFill>
                <a:latin typeface="Times New Roman" panose="02020603050405020304" pitchFamily="18" charset="0"/>
                <a:cs typeface="Times New Roman" panose="02020603050405020304" pitchFamily="18" charset="0"/>
              </a:rPr>
              <a:t>offerings</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67440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024" y="107577"/>
            <a:ext cx="8888505" cy="1815882"/>
          </a:xfrm>
          <a:prstGeom prst="rect">
            <a:avLst/>
          </a:prstGeom>
        </p:spPr>
        <p:txBody>
          <a:bodyPr wrap="square">
            <a:spAutoFit/>
          </a:bodyPr>
          <a:lstStyle/>
          <a:p>
            <a:pPr algn="ctr"/>
            <a:r>
              <a:rPr lang="en-US" sz="3600" b="1" dirty="0">
                <a:solidFill>
                  <a:srgbClr val="FF0000"/>
                </a:solidFill>
                <a:latin typeface="Times New Roman" pitchFamily="18" charset="0"/>
                <a:cs typeface="Times New Roman" pitchFamily="18" charset="0"/>
              </a:rPr>
              <a:t>No.3</a:t>
            </a:r>
            <a:r>
              <a:rPr lang="en-US" sz="3600" dirty="0">
                <a:latin typeface="Times New Roman" pitchFamily="18" charset="0"/>
                <a:cs typeface="Times New Roman" pitchFamily="18" charset="0"/>
              </a:rPr>
              <a:t> - </a:t>
            </a:r>
            <a:r>
              <a:rPr lang="en-US" sz="3600" b="1" dirty="0" smtClean="0">
                <a:latin typeface="Times New Roman" pitchFamily="18" charset="0"/>
                <a:cs typeface="Times New Roman" pitchFamily="18" charset="0"/>
              </a:rPr>
              <a:t>Sacrificial </a:t>
            </a:r>
            <a:r>
              <a:rPr lang="en-US" sz="3600" b="1" dirty="0" smtClean="0">
                <a:latin typeface="Times New Roman" pitchFamily="18" charset="0"/>
                <a:cs typeface="Times New Roman" pitchFamily="18" charset="0"/>
              </a:rPr>
              <a:t>Thank offering an opportunity that brings God’s blessings </a:t>
            </a:r>
            <a:r>
              <a:rPr lang="en-US" sz="3600" b="1" dirty="0" smtClean="0">
                <a:latin typeface="Times New Roman" pitchFamily="18" charset="0"/>
                <a:cs typeface="Times New Roman" pitchFamily="18" charset="0"/>
              </a:rPr>
              <a:t>you</a:t>
            </a:r>
            <a:endParaRPr lang="en-US" sz="3600" b="1" dirty="0">
              <a:latin typeface="Times New Roman" pitchFamily="18" charset="0"/>
              <a:cs typeface="Times New Roman" pitchFamily="18" charset="0"/>
            </a:endParaRPr>
          </a:p>
          <a:p>
            <a:pPr algn="ctr"/>
            <a:r>
              <a:rPr lang="en-US" sz="4000" dirty="0" smtClean="0">
                <a:solidFill>
                  <a:srgbClr val="FF0000"/>
                </a:solidFill>
              </a:rPr>
              <a:t>Malachi 3:10-12</a:t>
            </a:r>
            <a:endParaRPr lang="en-US" sz="4000" dirty="0">
              <a:solidFill>
                <a:srgbClr val="FF0000"/>
              </a:solidFill>
            </a:endParaRPr>
          </a:p>
        </p:txBody>
      </p:sp>
      <p:sp>
        <p:nvSpPr>
          <p:cNvPr id="4" name="Rectangle 3"/>
          <p:cNvSpPr/>
          <p:nvPr/>
        </p:nvSpPr>
        <p:spPr>
          <a:xfrm>
            <a:off x="363071" y="2084295"/>
            <a:ext cx="8350624" cy="4401205"/>
          </a:xfrm>
          <a:prstGeom prst="rect">
            <a:avLst/>
          </a:prstGeom>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10</a:t>
            </a:r>
            <a:r>
              <a:rPr lang="en-US" sz="2800" dirty="0" smtClean="0">
                <a:latin typeface="Times New Roman" panose="02020603050405020304" pitchFamily="18" charset="0"/>
                <a:cs typeface="Times New Roman" panose="02020603050405020304" pitchFamily="18" charset="0"/>
              </a:rPr>
              <a:t> Bring </a:t>
            </a:r>
            <a:r>
              <a:rPr lang="en-US" sz="2800" dirty="0">
                <a:latin typeface="Times New Roman" panose="02020603050405020304" pitchFamily="18" charset="0"/>
                <a:cs typeface="Times New Roman" panose="02020603050405020304" pitchFamily="18" charset="0"/>
              </a:rPr>
              <a:t>the whole tithe into the storehouse, that there may be food in my house. </a:t>
            </a:r>
            <a:r>
              <a:rPr lang="en-US" sz="2800" dirty="0">
                <a:solidFill>
                  <a:srgbClr val="FF0000"/>
                </a:solidFill>
                <a:latin typeface="Times New Roman" panose="02020603050405020304" pitchFamily="18" charset="0"/>
                <a:cs typeface="Times New Roman" panose="02020603050405020304" pitchFamily="18" charset="0"/>
              </a:rPr>
              <a:t>Test me in this</a:t>
            </a:r>
            <a:r>
              <a:rPr lang="en-US" sz="2800" dirty="0">
                <a:latin typeface="Times New Roman" panose="02020603050405020304" pitchFamily="18" charset="0"/>
                <a:cs typeface="Times New Roman" panose="02020603050405020304" pitchFamily="18" charset="0"/>
              </a:rPr>
              <a:t>,” says the Lord Almighty, and see if I will not throw open the floodgates of heaven and pour out so much blessing that there will not be room enough to store it. </a:t>
            </a:r>
            <a:r>
              <a:rPr lang="en-US" sz="2800" b="1" dirty="0" smtClean="0">
                <a:latin typeface="Times New Roman" pitchFamily="18" charset="0"/>
                <a:cs typeface="Times New Roman" pitchFamily="18" charset="0"/>
              </a:rPr>
              <a:t>11</a:t>
            </a:r>
            <a:r>
              <a:rPr lang="en-US" sz="2800" dirty="0" smtClean="0">
                <a:latin typeface="Times New Roman" pitchFamily="18" charset="0"/>
                <a:cs typeface="Times New Roman" pitchFamily="18" charset="0"/>
              </a:rPr>
              <a:t> I will prevent pests from devouring your crops, and the vines in your fields will not drop their fruit before it is ripe,” says the LORD Almighty. </a:t>
            </a:r>
            <a:r>
              <a:rPr lang="en-US" sz="2800" b="1" dirty="0" smtClean="0">
                <a:latin typeface="Times New Roman" pitchFamily="18" charset="0"/>
                <a:cs typeface="Times New Roman" pitchFamily="18" charset="0"/>
              </a:rPr>
              <a:t>12</a:t>
            </a:r>
            <a:r>
              <a:rPr lang="en-US" sz="2800" dirty="0" smtClean="0">
                <a:latin typeface="Times New Roman" pitchFamily="18" charset="0"/>
                <a:cs typeface="Times New Roman" pitchFamily="18" charset="0"/>
              </a:rPr>
              <a:t> “Then all the nations will call you blessed, for yours will be a delightful land,” says the LORD Almighty.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5341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ohn Wesley- Give all you c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8942" y="6145307"/>
            <a:ext cx="4491040"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Founder of the Methodist Church</a:t>
            </a:r>
          </a:p>
        </p:txBody>
      </p:sp>
      <p:pic>
        <p:nvPicPr>
          <p:cNvPr id="2052" name="Picture 4" descr="Image result for Methodist emble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5999" y="188259"/>
            <a:ext cx="2627966" cy="26279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14400" y="766482"/>
            <a:ext cx="2124635" cy="1015663"/>
          </a:xfrm>
          <a:prstGeom prst="rect">
            <a:avLst/>
          </a:prstGeom>
          <a:solidFill>
            <a:schemeClr val="tx1"/>
          </a:solidFill>
        </p:spPr>
        <p:txBody>
          <a:bodyPr wrap="square" rtlCol="0">
            <a:spAutoFit/>
          </a:bodyPr>
          <a:lstStyle/>
          <a:p>
            <a:pPr algn="ctr"/>
            <a:r>
              <a:rPr lang="en-US" sz="6000" dirty="0" smtClean="0">
                <a:solidFill>
                  <a:srgbClr val="FFFF00"/>
                </a:solidFill>
              </a:rPr>
              <a:t>GET</a:t>
            </a:r>
            <a:endParaRPr lang="en-US" sz="6000" dirty="0">
              <a:solidFill>
                <a:srgbClr val="FFFF00"/>
              </a:solidFill>
            </a:endParaRPr>
          </a:p>
        </p:txBody>
      </p:sp>
    </p:spTree>
    <p:extLst>
      <p:ext uri="{BB962C8B-B14F-4D97-AF65-F5344CB8AC3E}">
        <p14:creationId xmlns:p14="http://schemas.microsoft.com/office/powerpoint/2010/main" xmlns="" val="33183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414</Words>
  <Application>Microsoft Office PowerPoint</Application>
  <PresentationFormat>On-screen Show (4:3)</PresentationFormat>
  <Paragraphs>23</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SYS</cp:lastModifiedBy>
  <cp:revision>6</cp:revision>
  <dcterms:created xsi:type="dcterms:W3CDTF">2016-11-04T16:38:30Z</dcterms:created>
  <dcterms:modified xsi:type="dcterms:W3CDTF">2016-11-05T06:54:30Z</dcterms:modified>
</cp:coreProperties>
</file>