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F25A98-2984-42B6-93E0-0AAE2698450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320120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25A98-2984-42B6-93E0-0AAE2698450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1931806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25A98-2984-42B6-93E0-0AAE2698450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338699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25A98-2984-42B6-93E0-0AAE2698450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413878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F25A98-2984-42B6-93E0-0AAE2698450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192016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F25A98-2984-42B6-93E0-0AAE26984504}"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34366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F25A98-2984-42B6-93E0-0AAE26984504}"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272640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F25A98-2984-42B6-93E0-0AAE26984504}"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287520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25A98-2984-42B6-93E0-0AAE26984504}"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386615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F25A98-2984-42B6-93E0-0AAE26984504}"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81529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F25A98-2984-42B6-93E0-0AAE26984504}"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095E2-BFE8-43BA-85C7-41996895A1D8}" type="slidenum">
              <a:rPr lang="en-US" smtClean="0"/>
              <a:t>‹#›</a:t>
            </a:fld>
            <a:endParaRPr lang="en-US"/>
          </a:p>
        </p:txBody>
      </p:sp>
    </p:spTree>
    <p:extLst>
      <p:ext uri="{BB962C8B-B14F-4D97-AF65-F5344CB8AC3E}">
        <p14:creationId xmlns:p14="http://schemas.microsoft.com/office/powerpoint/2010/main" val="316492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25A98-2984-42B6-93E0-0AAE26984504}" type="datetimeFigureOut">
              <a:rPr lang="en-US" smtClean="0"/>
              <a:t>11/12/2016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095E2-BFE8-43BA-85C7-41996895A1D8}" type="slidenum">
              <a:rPr lang="en-US" smtClean="0"/>
              <a:t>‹#›</a:t>
            </a:fld>
            <a:endParaRPr lang="en-US"/>
          </a:p>
        </p:txBody>
      </p:sp>
    </p:spTree>
    <p:extLst>
      <p:ext uri="{BB962C8B-B14F-4D97-AF65-F5344CB8AC3E}">
        <p14:creationId xmlns:p14="http://schemas.microsoft.com/office/powerpoint/2010/main" val="2838684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677" y="225083"/>
            <a:ext cx="9003323" cy="6247864"/>
          </a:xfrm>
          <a:prstGeom prst="rect">
            <a:avLst/>
          </a:prstGeom>
        </p:spPr>
        <p:txBody>
          <a:bodyPr wrap="square">
            <a:spAutoFit/>
          </a:bodyPr>
          <a:lstStyle/>
          <a:p>
            <a:pPr algn="ctr"/>
            <a:r>
              <a:rPr lang="en-US" sz="2500" b="1" dirty="0">
                <a:latin typeface="Times New Roman" panose="02020603050405020304" pitchFamily="18" charset="0"/>
                <a:cs typeface="Times New Roman" panose="02020603050405020304" pitchFamily="18" charset="0"/>
              </a:rPr>
              <a:t>Scripture Reading</a:t>
            </a:r>
          </a:p>
          <a:p>
            <a:pPr algn="ctr"/>
            <a:r>
              <a:rPr lang="en-US" sz="2500" b="1" dirty="0">
                <a:solidFill>
                  <a:srgbClr val="FF0000"/>
                </a:solidFill>
                <a:latin typeface="Times New Roman" panose="02020603050405020304" pitchFamily="18" charset="0"/>
                <a:cs typeface="Times New Roman" panose="02020603050405020304" pitchFamily="18" charset="0"/>
              </a:rPr>
              <a:t>Philippians 2:12-18</a:t>
            </a:r>
          </a:p>
          <a:p>
            <a:r>
              <a:rPr lang="en-US" sz="2500" dirty="0">
                <a:latin typeface="Times New Roman" panose="02020603050405020304" pitchFamily="18" charset="0"/>
                <a:cs typeface="Times New Roman" panose="02020603050405020304" pitchFamily="18" charset="0"/>
              </a:rPr>
              <a:t>12 Therefore, my dear friends, as you have always obeyed—not only in my presence, but now much more in my absence—continue to work out your salvation with fear and trembling, 13 for it is God who works in you to will and to act in order to fulfill his good purpose.</a:t>
            </a:r>
          </a:p>
          <a:p>
            <a:r>
              <a:rPr lang="en-US" sz="2500" dirty="0">
                <a:latin typeface="Times New Roman" panose="02020603050405020304" pitchFamily="18" charset="0"/>
                <a:cs typeface="Times New Roman" panose="02020603050405020304" pitchFamily="18" charset="0"/>
              </a:rPr>
              <a:t>14 Do everything without grumbling or arguing, 15 so that you may become blameless and pure, “children of God without fault in a warped and crooked generation.” Then you will shine among them like stars in the sky 16 as you hold firmly to the word of life. And then I will be able to boast on the day of Christ that I did not run or labor in vain. 17 But even if I am being poured out like a drink offering on the sacrifice and service coming from your faith, I am glad and rejoice with all of you. 18 So you too should be glad and rejoice with me.</a:t>
            </a:r>
          </a:p>
        </p:txBody>
      </p:sp>
    </p:spTree>
    <p:extLst>
      <p:ext uri="{BB962C8B-B14F-4D97-AF65-F5344CB8AC3E}">
        <p14:creationId xmlns:p14="http://schemas.microsoft.com/office/powerpoint/2010/main" val="3169050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sgiving Serv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9034"/>
            <a:ext cx="9143999" cy="22789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8640" y="309489"/>
            <a:ext cx="8131126" cy="4154984"/>
          </a:xfrm>
          <a:prstGeom prst="rect">
            <a:avLst/>
          </a:prstGeom>
          <a:noFill/>
        </p:spPr>
        <p:txBody>
          <a:bodyPr wrap="square" rtlCol="0">
            <a:spAutoFit/>
          </a:bodyPr>
          <a:lstStyle/>
          <a:p>
            <a:pPr algn="ctr"/>
            <a:r>
              <a:rPr lang="en-US" sz="4800" dirty="0">
                <a:solidFill>
                  <a:srgbClr val="FF0000"/>
                </a:solidFill>
                <a:latin typeface="Times New Roman" panose="02020603050405020304" pitchFamily="18" charset="0"/>
                <a:cs typeface="Times New Roman" panose="02020603050405020304" pitchFamily="18" charset="0"/>
              </a:rPr>
              <a:t>Sermon Topic</a:t>
            </a:r>
          </a:p>
          <a:p>
            <a:pPr algn="ctr"/>
            <a:endParaRPr lang="en-US" sz="4800" dirty="0">
              <a:latin typeface="Times New Roman" panose="02020603050405020304" pitchFamily="18" charset="0"/>
              <a:cs typeface="Times New Roman" panose="02020603050405020304" pitchFamily="18" charset="0"/>
            </a:endParaRPr>
          </a:p>
          <a:p>
            <a:pPr algn="ctr"/>
            <a:r>
              <a:rPr lang="en-US" sz="4800" b="1" dirty="0">
                <a:solidFill>
                  <a:srgbClr val="002060"/>
                </a:solidFill>
                <a:latin typeface="Times New Roman" panose="02020603050405020304" pitchFamily="18" charset="0"/>
                <a:cs typeface="Times New Roman" panose="02020603050405020304" pitchFamily="18" charset="0"/>
              </a:rPr>
              <a:t>Evidence of Thanksgiving Life</a:t>
            </a:r>
            <a:endParaRPr lang="en-US" sz="4800" dirty="0">
              <a:latin typeface="Times New Roman" panose="02020603050405020304" pitchFamily="18" charset="0"/>
              <a:cs typeface="Times New Roman" panose="02020603050405020304" pitchFamily="18" charset="0"/>
            </a:endParaRPr>
          </a:p>
          <a:p>
            <a:pPr algn="ctr"/>
            <a:r>
              <a:rPr lang="en-US" sz="4000" b="1" dirty="0">
                <a:latin typeface="Times New Roman" panose="02020603050405020304" pitchFamily="18" charset="0"/>
                <a:cs typeface="Times New Roman" panose="02020603050405020304" pitchFamily="18" charset="0"/>
              </a:rPr>
              <a:t>Philippians 2:12-18</a:t>
            </a:r>
          </a:p>
          <a:p>
            <a:pPr algn="ctr"/>
            <a:endParaRPr lang="en-US" sz="4000" dirty="0">
              <a:solidFill>
                <a:srgbClr val="FF0000"/>
              </a:solidFill>
              <a:latin typeface="Times New Roman" panose="02020603050405020304" pitchFamily="18" charset="0"/>
              <a:cs typeface="Times New Roman" panose="02020603050405020304" pitchFamily="18" charset="0"/>
            </a:endParaRPr>
          </a:p>
          <a:p>
            <a:pPr algn="ctr"/>
            <a:r>
              <a:rPr lang="en-US" sz="4000" dirty="0">
                <a:solidFill>
                  <a:srgbClr val="FF0000"/>
                </a:solidFill>
                <a:latin typeface="Times New Roman" panose="02020603050405020304" pitchFamily="18" charset="0"/>
                <a:cs typeface="Times New Roman" panose="02020603050405020304" pitchFamily="18" charset="0"/>
              </a:rPr>
              <a:t>By Rev. Paul </a:t>
            </a:r>
            <a:r>
              <a:rPr lang="en-US" sz="4000" dirty="0" err="1">
                <a:solidFill>
                  <a:srgbClr val="FF0000"/>
                </a:solidFill>
                <a:latin typeface="Times New Roman" panose="02020603050405020304" pitchFamily="18" charset="0"/>
                <a:cs typeface="Times New Roman" panose="02020603050405020304" pitchFamily="18" charset="0"/>
              </a:rPr>
              <a:t>Royappa</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59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Thanksgiving Serv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9034"/>
            <a:ext cx="9143999" cy="227896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48640" y="211015"/>
            <a:ext cx="8384345" cy="2062103"/>
          </a:xfrm>
          <a:prstGeom prst="rect">
            <a:avLst/>
          </a:prstGeom>
        </p:spPr>
        <p:txBody>
          <a:bodyPr wrap="square">
            <a:spAutoFit/>
          </a:bodyPr>
          <a:lstStyle/>
          <a:p>
            <a:pPr algn="ctr"/>
            <a:r>
              <a:rPr lang="en-US" sz="4800" dirty="0">
                <a:solidFill>
                  <a:srgbClr val="002060"/>
                </a:solidFill>
                <a:latin typeface="Times New Roman" panose="02020603050405020304" pitchFamily="18" charset="0"/>
                <a:cs typeface="Times New Roman" panose="02020603050405020304" pitchFamily="18" charset="0"/>
              </a:rPr>
              <a:t>Evidence of Thanksgiving Life</a:t>
            </a:r>
          </a:p>
          <a:p>
            <a:pPr algn="ctr"/>
            <a:endParaRPr lang="en-US" sz="4000" dirty="0"/>
          </a:p>
          <a:p>
            <a:pPr algn="ctr"/>
            <a:r>
              <a:rPr lang="en-US" sz="4000" b="1" dirty="0">
                <a:solidFill>
                  <a:srgbClr val="FF0000"/>
                </a:solidFill>
                <a:latin typeface="Times New Roman" panose="02020603050405020304" pitchFamily="18" charset="0"/>
                <a:cs typeface="Times New Roman" panose="02020603050405020304" pitchFamily="18" charset="0"/>
              </a:rPr>
              <a:t>No.1: No grumbling and arguing</a:t>
            </a:r>
          </a:p>
        </p:txBody>
      </p:sp>
      <p:sp>
        <p:nvSpPr>
          <p:cNvPr id="4" name="Rectangle 3"/>
          <p:cNvSpPr/>
          <p:nvPr/>
        </p:nvSpPr>
        <p:spPr>
          <a:xfrm>
            <a:off x="886265" y="2433711"/>
            <a:ext cx="8257733" cy="1200329"/>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Phil 2: 14 - Do everything without grumbling or arguing.</a:t>
            </a:r>
          </a:p>
        </p:txBody>
      </p:sp>
    </p:spTree>
    <p:extLst>
      <p:ext uri="{BB962C8B-B14F-4D97-AF65-F5344CB8AC3E}">
        <p14:creationId xmlns:p14="http://schemas.microsoft.com/office/powerpoint/2010/main" val="1472824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Thanksgiving Serv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00468"/>
            <a:ext cx="9143999" cy="135753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48640" y="211015"/>
            <a:ext cx="8384345" cy="2677656"/>
          </a:xfrm>
          <a:prstGeom prst="rect">
            <a:avLst/>
          </a:prstGeom>
        </p:spPr>
        <p:txBody>
          <a:bodyPr wrap="square">
            <a:spAutoFit/>
          </a:bodyPr>
          <a:lstStyle/>
          <a:p>
            <a:pPr algn="ctr"/>
            <a:r>
              <a:rPr lang="en-US" sz="4800" dirty="0">
                <a:solidFill>
                  <a:srgbClr val="002060"/>
                </a:solidFill>
                <a:latin typeface="Times New Roman" panose="02020603050405020304" pitchFamily="18" charset="0"/>
                <a:cs typeface="Times New Roman" panose="02020603050405020304" pitchFamily="18" charset="0"/>
              </a:rPr>
              <a:t>Evidence of Thanksgiving Life</a:t>
            </a:r>
          </a:p>
          <a:p>
            <a:pPr algn="ctr"/>
            <a:endParaRPr lang="en-US" sz="4000" dirty="0"/>
          </a:p>
          <a:p>
            <a:pPr algn="ctr"/>
            <a:r>
              <a:rPr lang="en-US" sz="4000" b="1" dirty="0">
                <a:solidFill>
                  <a:srgbClr val="FF0000"/>
                </a:solidFill>
                <a:latin typeface="Times New Roman" panose="02020603050405020304" pitchFamily="18" charset="0"/>
                <a:cs typeface="Times New Roman" panose="02020603050405020304" pitchFamily="18" charset="0"/>
              </a:rPr>
              <a:t>No 2- How this life of Thanksgiving possible? </a:t>
            </a:r>
          </a:p>
        </p:txBody>
      </p:sp>
      <p:sp>
        <p:nvSpPr>
          <p:cNvPr id="4" name="Rectangle 3"/>
          <p:cNvSpPr/>
          <p:nvPr/>
        </p:nvSpPr>
        <p:spPr>
          <a:xfrm>
            <a:off x="225083" y="2888671"/>
            <a:ext cx="8707901" cy="2246769"/>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Phi 2: 12 Therefore, my dear friends, as you have always obeyed—not only in my presence, but now much more in my absence—continue to </a:t>
            </a:r>
            <a:r>
              <a:rPr lang="en-US" sz="2800" b="1" dirty="0">
                <a:solidFill>
                  <a:srgbClr val="FF0000"/>
                </a:solidFill>
                <a:latin typeface="Times New Roman" panose="02020603050405020304" pitchFamily="18" charset="0"/>
                <a:cs typeface="Times New Roman" panose="02020603050405020304" pitchFamily="18" charset="0"/>
              </a:rPr>
              <a:t>work out your salvation with fear and trembling</a:t>
            </a:r>
            <a:r>
              <a:rPr lang="en-US" sz="2800" dirty="0">
                <a:latin typeface="Times New Roman" panose="02020603050405020304" pitchFamily="18" charset="0"/>
                <a:cs typeface="Times New Roman" panose="02020603050405020304" pitchFamily="18" charset="0"/>
              </a:rPr>
              <a:t>, 13 for it is </a:t>
            </a:r>
            <a:r>
              <a:rPr lang="en-US" sz="2800" b="1" dirty="0">
                <a:solidFill>
                  <a:srgbClr val="FF0000"/>
                </a:solidFill>
                <a:latin typeface="Times New Roman" panose="02020603050405020304" pitchFamily="18" charset="0"/>
                <a:cs typeface="Times New Roman" panose="02020603050405020304" pitchFamily="18" charset="0"/>
              </a:rPr>
              <a:t>God who works in you </a:t>
            </a:r>
            <a:r>
              <a:rPr lang="en-US" sz="2800" dirty="0">
                <a:latin typeface="Times New Roman" panose="02020603050405020304" pitchFamily="18" charset="0"/>
                <a:cs typeface="Times New Roman" panose="02020603050405020304" pitchFamily="18" charset="0"/>
              </a:rPr>
              <a:t>to will and to act in order to fulfill his good purpose.</a:t>
            </a:r>
          </a:p>
        </p:txBody>
      </p:sp>
    </p:spTree>
    <p:extLst>
      <p:ext uri="{BB962C8B-B14F-4D97-AF65-F5344CB8AC3E}">
        <p14:creationId xmlns:p14="http://schemas.microsoft.com/office/powerpoint/2010/main" val="39931683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288</Words>
  <Application>Microsoft Office PowerPoint</Application>
  <PresentationFormat>On-screen Show (4:3)</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2016-11-12T12:37:28Z</dcterms:created>
  <dcterms:modified xsi:type="dcterms:W3CDTF">2016-11-12T12:49:50Z</dcterms:modified>
</cp:coreProperties>
</file>