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hexercise.com/wp-content/uploads/2014/05/11_two-great-fac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3733800" cy="6096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038600" y="609600"/>
            <a:ext cx="4876800" cy="34778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2060"/>
                </a:solidFill>
                <a:latin typeface="Bookman Old Style" pitchFamily="18" charset="0"/>
              </a:rPr>
              <a:t>RTMC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Bookman Old Style" pitchFamily="18" charset="0"/>
              </a:rPr>
              <a:t>Feb 28, 2016</a:t>
            </a:r>
          </a:p>
          <a:p>
            <a:pPr algn="ctr"/>
            <a:endParaRPr lang="en-US" sz="3600" dirty="0" smtClean="0">
              <a:latin typeface="Bookman Old Style" pitchFamily="18" charset="0"/>
            </a:endParaRPr>
          </a:p>
          <a:p>
            <a:pPr algn="ctr"/>
            <a:r>
              <a:rPr lang="en-US" sz="3600" dirty="0" smtClean="0">
                <a:solidFill>
                  <a:srgbClr val="0070C0"/>
                </a:solidFill>
                <a:latin typeface="Bookman Old Style" pitchFamily="18" charset="0"/>
              </a:rPr>
              <a:t>Sermon Topic</a:t>
            </a:r>
          </a:p>
          <a:p>
            <a:pPr algn="ctr"/>
            <a:endParaRPr lang="en-US" sz="3600" dirty="0" smtClean="0">
              <a:latin typeface="Bookman Old Style" pitchFamily="18" charset="0"/>
            </a:endParaRPr>
          </a:p>
          <a:p>
            <a:pPr algn="ctr"/>
            <a:r>
              <a:rPr lang="en-US" sz="4000" b="1" dirty="0" smtClean="0">
                <a:latin typeface="Arial Narrow" pitchFamily="34" charset="0"/>
              </a:rPr>
              <a:t>Dying with Christ Daily</a:t>
            </a:r>
            <a:endParaRPr lang="en-US" sz="4000" b="1" dirty="0">
              <a:latin typeface="Arial Narrow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40831" y="5943600"/>
            <a:ext cx="36177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Rev. Paul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Royappa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https://www.brandsoftheworld.com/sites/default/files/styles/logo-thumbnail/public/0020/4125/brand.gif?itok=y1hJVpk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4199466"/>
            <a:ext cx="1295400" cy="14393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xISEBUSEhIVFhUVFRcVFRUYFxgWFxcVFhgWGBUVFRcYHiggGBolGxUWITEhJSorLi4uFx8zODMtNygtLisBCgoKDg0OFxAQGy8dHR0tLSstLS0tLS0tLS0tLS4tKy0tLS0tLS0tLS0xLSstLS0tLSstKystKy0tLS0tLS0tLf/AABEIAKsBJgMBIgACEQEDEQH/xAAbAAABBQEBAAAAAAAAAAAAAAAFAAEDBAYCB//EAEUQAAIBAwIDBAcGAwYEBgMAAAECAwAEERIhBRMxBiJBURQyYXGBkaEVI0JSscHR4fAkM1NicoIHQ5KyFjRzdKLxFyVE/8QAGQEBAQEBAQEAAAAAAAAAAAAAAAECAwQF/8QAKBEBAAICAQIFAwUAAAAAAAAAAAERAhIhE0EDMVFx8GGRsSIjgdHh/9oADAMBAAIRAxEAPwD3GlSpUCpqemqSFSpUqgRpqVKpKlSpUqyGpUqVZkNSpzTVlTGmrqmqSrk0qfFKsyGNc11TYopqVKlQNSpU1QKlSpqlqRpqempampU9MaWpqanpqlhU1PTUCpUqalqVKlSpYJUqVKve85U1PTVJCpUqVQMaVI0qzKlSpUqgalSpVmQqr3zMInKEBgjFSRkAgHGR41PWdk7Qaru6symnk2yyiQt6wcMD3cbAY65pEWWF8E7YSfZtrczrzZ7ptEcUQCZYlgANRwAApJJNErTtTqFyjwNHPapzHiZlIZCpZWR1yCDpIrEcGGLDgJOwFxuT03EuPnRuU54lxYjwsYgfYdEux9tdMsI5+d2ImRW07X8z0D7ggX6sy98fdhV1d7bfu46eNM3bNRez2ZhIeGJpFbWNMmlQxUbd04YVkuz0DqeAM0rMrRyFUIQBPuBsCoBPxJ6VF2zQx3F1eL1guo1fH+FNbKjZ9mSKdPHavnmu009N4fdtPbJMoCNJGHUHvhdQyucYz1FZbhfaa9n4eJo4kedrlrfuq2hFVyplZc5wAM4zWj7M/wDkbb/28X/YtYTsxxs2nBnkQapXvJ4oV85ZJSFz7B1+Fc8Y8+O7Uy1HZPjc8093bXGhntZEXmxgqrh11Y0knDDx3p+0d9erNy7ZUSNYXmeeRC6al6RDBGCQM5qPhPB44LaS0W5KXLKJ7icY5muUn7zvbYJRgAfAVB2sneeaHhcbEc5DJcSDqLddiBj8Tnb504nPj59TsHt20nkt+Hugiia8Zw5kBZECA94d4bEj6itlwvm8sGaSORjuGjUqhXwwCT+tA7qbhxa0t2hSRWaSC37gdEaIYkXvdPVx7cVT/wCGA0w3ca/3cV/cRwjwEYYYVfZkmpnETjcRSxPLZ01KmNcGz5pqWaaopE02ac01S1NmlTUqlhU1PTUtSpUqVFNSpZpUBOlSpq+i8xUF7Sdols11vFLIoRnYpowqqVBJLsPFhsKNVmf+JTgcKuskD7vG+2+paR5pK5bdpImMaOksckjSosbIWJMI1PvHqUDG433qFu2NoEicNKwmR5I9MEzEonrtpVCQB7aH9pHJvOHaJFQn0ghiAwxyPLIzt7ay/CrsJHwxvSIocWlz95JgqO8m2Cw3OP5GtawlvReJ8cgt7f0mViIu4dQR2OHIC91QW3JHh41zD2gt3uFtlcmVohMAFbHLPRi+NI6jbOd6GdsXjksE3GiSeyAJ2BVrmHwPs3rCdnL4xukzHEgsp4wDsS0AghXr5urVIxiYWZ5elr2ltTbSXQkJhiLh2COSDGcP3QNRwfIVZseKxTEiNi2ER86WAKyAlCCRg5APSvP4fuIOI2kiiP7uKZVLA91wI3ORtuyf/Ki3/DgMj3cDf/zukKnzRdbRkefcdazljERMkS0Vr2itpFVlkOG5ukFWVjyf73CsM7VBL2qtVDlmcCOFLh/upNopCQjervkg7dRg15rxUSx3MmkHTb3UluB4f/sAxB+BK/OjHbBSs1+qyKoThtsGUjJYCWcAA5GnqPPqKdODaW3vO0dtE4R3IOFZu45CB/VMrBcR5/zEVW7S2Ni2iW7hVyzLCjaGY5kOFQ6N9JPntWX7RTKv2jGWAeeC2EKnrKdJXEY/Hv5Ue7ayqlrbl2CgXVpksQAMSKTknyAJ+Fc6qYpbW+PzWMca29wgZCMrEsTSYWPHf0xqSirkd7YDNVrJ+Gok8EKAIIhPMFR8PE4OH1j+8yFboT0ND+K8Vg9MW45qiF7G4jSQnCM4lUaVY7E7bDx8KDi3eJeHrpIN3aLZuMbghkkGry7hmpEcFj8UvDFmghWJw8GgQ/dT6YucMoNWNKahtufDHsqdH4bPNNbhQ7zlhMpWTTKYsB+8e6xXYHB22FUIb1I+MXIaaJARary2ALu2mQKE3yMEqTt8qj7O3sa35hgyUZ7l5I5FHMt5Qy6mVhuI5CSQD18Nqkx7+Sj13xi0txJAxZRBbrI6qkhCwHKKQVG/qkYBz3TQmW14QsUkDRKI4dFy6ssoVTJnQ4J6sd9hvmg/bhj6Vf6ZFXHCo9QIBLDm3HdG40ncefUVLfNAZb4TajH6JZauXguAOYQwHsODSMYq7LG+DcJ4ZNFOsEC6HIinUrIpJUBwjq+GBAcH41HfQcLuIDfSxB0iVkMhSQMEiYqwCjvEBgfDwqz2N4g0sc2oo4SdkWdVCidQqESHTsTvpJG3drLQcVg+xbiHmoZNF42gMCQvPk3YDpnUuM9c1nm594Ua4hNwqKNbWSE8uNBcBRBM4jVyfvNSqdG+rJyPGiPB+KWSP6HbqU0O8ekQyLGHUanXWV0k43670Ktwz8T0o6Aeg25dSofWnMfUo32yPHB61z2XvkF7dRmaPvXk2mLGZCwRO+DnZQFYdB76mURU/chopOO26vJGzlWiMYfKsADKcR4YjByT4UzccgEixlm1NM0C9x8GRV1MucYxjfPTY1h/+Ids7XTpHkc62ExI87RncD4kqKvW1wHXhcp2M91LPg7HEqTMvyDKPlTpxrE+q7TdNSnHYDBLOGblwmRZDofIMRIk7uMnBB6CrkVwrRiQZ0lQ42OcEZG3XOPCvP4eJw/Z3EIeYvML37BAQTpDtuR4DcYz1rXcF4nDJABHIj8uJA5VgQpKdCRtnY7VjPCvu1GVpY+OQNbC7D/csoZWKsCQThcKRqyT0GM1D/4ktuUZS7AK4jKmOQSCRsaU5RXXqORgY3rG2l9G/BLeNHDPCLSSUKc6FEqkl8dMBSfhVi+lt5HupXdhEby1MVxHhlSREUCUse6UVtidxWulHf1TaWmftTahY2DOwlLqmiKVyWiJEg0qpIwQevlVq44zClt6UzHk6VfVoYnS2MHSBq8R4ViW4qziwlaSGBuZdgSFQsRADqJdOobNsevj40c7X3KPwiV1YFWiQhhsDll3A8jWZwiJiPVYnzXJu11okwgZpBIW0gcmXGQVB72nTgF1BOcDNHKyvESv2zaDbe1ujjbfLQnP0J+FaW3nV1DowZWGQwOQR5g1jOIiqaxmZS01LNNmudtHpU2aVLUUpU1Kvo28p65ZQetPmmzWdlMUHkNqjlQBSQoJAJA2Htx7KlzTZqbDKxdtImiVjEdRtZLoR5BwsTBdGcesSfLwqTiHaYRGfVb5MD26HvDc3JUDHd6AtvWPi7L3S3CNym0i7e3P/snYyGT3Z2+VE+0nCJZJrt1imJM1kY9OvQ6xshlOkHS2kA9fhXSYxtjkeve06xi4YwZ5E8MB7w7xmMYDDbYDmL8jVzi3GHhnjhjg5jypI474TaLTkbg5J1jFZfjNhOyX+mGQmS9tZEAU5dI2gLsvmBy2+XtFWeNmSe5t5jb3aIiXKNywRINRjEZODsG0k4+dY4+ezQ7xjjDwW6zi2Z8qZJFyFMYVC5LEjrtp95FVLftGXNuGtSpuWcDUwOAkYlDZx3gR9RVzjYeXh8wWNtclu4EeMvqZCApx45NBL7hzyfZgKSgRq/NK6laM8jSAxXBHe2rnjMTHKzazb9q2kW2Mdrqa4SV0UyAaRCQCM6epztiiHHONciz9JaEsQIyYsgMDIyrp3HUFqx1pwyVY7APDcgRRXKycoMJFZ2XQCfbg1qu0SPNZIBE+WktmKYy6qs0bPqA8lBz7qmWsZQRaOy7Uxy3UVskRxJbi4DkjSoIB0Y/N3h865tu1qSWdxdLE39nZ1MZI1NowQwPhqUgj31keD8Ku4GVmgk1LBdRKQurA+5SDp5hGb3dcUTHCriEXsOhpFlt4WRkjKgyIOWyYye9pCHrVyxwtImWm4FxpLrvLHgcqKUEkE/eau6dtipQiqdn2tjYoGj0O7XCYyDg23rajjx8KrdiuGS2812royx615DHoyMXkIHlpaQrj2VmuNdm7o3E8kcTEJcjkkeMdyuLhh7Bn6VIjCcpi+Guaai57VhRIWt947OO8Yahkq5Ycvp6w0N7OlTcQ7TLEZMQFhFCk05BUaEkzgLn1zhScbdKB9q+DSST3RSOYj7OjiiKagryrJMdB0nDbOux23Pkak4xYT5ugsLv6VZwwxlcYV0DhhJkjQBrBzUiMOPnoXLTcY4uLeFJQmsPJFGACFxzmCq3TwLDaqMvaJFhupTB/5aRotIIJkYBSNO22dQ61H2usneziiVXYia21BM5Co6F2BG4wATmhVpwybMsKq6q9+0oeRWkHLVF0sxJBYFhjc+FZxjGcblZsSvO1JQQvHas6TCII+pVy0wYqgyN8ad/eKl+33MzRpaElI4ZH7wDKJs7adOSVw2fdQO1srhbSzhaKQm3vhkhT/co76ZMeC6WWrl3C68Slm5VyylLcIY8hGZC5YP4EDUOvtq1j5e5yJcP7Q8+bQtu5j5ksPO2Khodm1AbqCdhnrXPGO0QgeZTDq5Ft6TnUBldTLpUY2PdP0ofw+C49PDi3aFdc3PIbMMqbcmQDP94fHAyPGqfbDhMk09yyxynNhy4yhYB5dbnQcHDbMNjtUiMdq7UtzQzL2ijQz64sLBbJcOQQcq4Y6QMDfumrvBOItMG1W7RY0Yzgq4dA4KMNmABAPtyKCRW8wmuXW3L6rKBEVxpSR0V9URJ6esAffVvsfDKgmDRyRxF05MchyUGheYq7khNecA/pUzjHWaai7Tx8dHo1xccrAgaZWXI73JJDEHHjg4qC67QOp0R2pkIthclVcAlTnuKNPebIwPOhKrN6Je2/o02qVrx1bTgESM3LA8y2r4Vbt+Gu95E7LMipaQjUMqDIkgflv5+0H20rGLtLkSs+MNLO8Xo/cjlaFpNQOCEDg6cbAgge80ZKjGMDHlWV4NE6X1wzRXH3lwxU7iHRy0Gs+3KYHvrVZrn4nE8N4+Rio8hTQxqihVAVVGAAMAAdAB4U+aaudtOs01NmmzUtadUq5zSpZQtmmzXOabNeufEeemX4rx24T7Q5fLzbLEYQVJy0i5OvvbjPlirHZbjsl2jP3R93GQoGNLsp1qxzvhhioL7gk7NeleVi45PLy7DHKADa8IcezGam7LcCe0e5JZSksvMiC5yqkZKtkD8RPSt5eJjr9Wam1Lh/Fb8zXEcjQEW6KX0xsDqeFnBBLnIDgDHiKi4V2onl5feiOrh5umCr0l2wvrbLv067daJwcKmWe+kPL03CoI+82QUjKd/u7DJ8M0K4X2XniCbQd2wNq2lm70u2G/u91269d+lTqYSlSY9pbthbKnIV57TnhpAVSSYlfuUOrunDFvE7Ub7RcUkt3tiunlyTiOYkEkKUcgqcjHeUDx60EvezN29pFa8yHR6OsMgOo6JFK4nibRlmABAB0++i/bDg73doYY3CvrjdWbOBoYE9Afw5rE543C1NAsHbWR7VrpVQiO3nldMH10k0RjOdgRqJ28Kl4n2iuoEulYxNJDbRXCOEZV+8dlKMmo5xp65HWubbsYyx38XMUJcjTDjJ5ald9QwPxknan4l2cuZ0ui5hWSa3jt0UM5QCNmYuzFM76ugU9OtXbw7KyPd9pLiNLgZiZ4ZLZQ4QhStwyBgV1HDAMfHyq9x/ilwl3BBC0aiWG4kYuhc5g5RAGGGAeYflQuXsrMsE8EAhEcksE0almXQyMjSocIe7lNj/AJugqzf8LvpLiG4xbao47mMrzJNOJzHoIPLy2BHvsMk1Lwvt3/C8rF5x+X7MjvIwqsywuykFgFdlD43HQEke6ouHdp3uJzFHpAS7eFjgkmJIS+ob7HXgZ8qttwM/ZvoQYEiDlBjsNQXAb2DNDOzfZWS2ueczow9GVGAJybjPfk6dCB1679KzE+HU+vZam4SWHaG4dbEsY/7TNNHJhSO7GJCunvbHuDz60Ug4lIeIS2508tLeKUbHVqd5FOTnp3B4eNBIOA3UcdmFEBe2lmkYGRwrCTmBQrcsn/mb7eFWE4ffC6Nx/Z8vDDFJ35O7okdpCg5fe2cgZI6UnTmq7/lYiXPartM9pcCNdBDW7uisDqacSIkag56HXkjHhUvEuKXS3MdukkKlrYykuhw0gdV0g6xpBz7a57RdnnuZy2U5ZtJYNydQkdkZWA04wNHXOd6r3PBrppoJtFs7x2wiOt3wJdQbmLiM5xp9h3pE4VHqVPK3DxS5e7niWSELDNEgRlOtkeNZHIbX6wBONvCq3Ae0FxJJAJTGVn9IACoVKGByo3LHVkD2V3Hwe4S8mnEdswkljdXZn5iKsaxuFAj6kBvxY3qfsvwEW8YMiJzgZO+pZu67l8AsBjqMgDwpllhEfZYibPLxG4a4uoozGBEkDIWUnAk1GTV3hq2Tbp1pdjuI3FxapcTmPEsaOmhSuCwOpSCxzjbepIuHSi6upTo0zRxoneOrKK4OsacAZbwJ6V12V4c9tYwW8hUvFGEJUkqSPEEgH6Vicsdft+FiJsCh7SXQs2umaBwqSkxhSrK6ycuInvklThs7DpU/E+P3MK3SExtJAsDq+ghSJmKkMmo9NJ3z5U9r2WP2fJbNykmkDgyJlgcyM6ajhScZxXHE+z1xOlyz8kSTrDGEDOYwsLFiSxTJJydtNdNvDv8An+v9SshfgPEpJJLiKQqxgkVA6gqGDIr7qScEasdaG8J4peTiYo9vlJbmJVKkEGKXRG7d/cEA52FXuznCWtTMg0CFpOZEFzldQGtDt0DZwc9D4VU7N8Int5ZC6QaZJZ5TIrMZCJZC6IQUAwM9cmsTOP6q+jVTwHL2hvRa3M5MJEMjxJhGHejm0EsNe4K77Eb0RvuJXSG3QSQkzXLRcwISvLCMwOkPswKEHeqzdnZzY3NvmLXNPJKvebTpkkD4Y6M5xtgA11xDgEs6wJJFbrHHcM7RKzaeWUZcL3BltTlugFbvC+3yErJVk7XzLHayFU0ySyRTbH1Uk5YkTfYZwd87VZ4p2lmhtLebCMzMGm2ICwqRzWUZ2IBHietRN2Yma2it3aMiOOaIMC2SGAELY0+sMDO/zro9l5JLdYZmU6bRoMo7AGR/XLDTumy/wp+1x7lZDS8Rf082/d5fo4lG3e1FyvXPTA8qbiPEHS7tol06JebryMnuKGGk52oVBwy9SWOUejlhbRwOS7+srZd1HL7wx0zirvHLGd54JoBEeSJciR2XJkUKMaUbpXOsdo9muaVOL8enjF8VKf2ZYjHlSfXGW197f4Yrm+4rdRmFebARLPyxIEOAnKZmyOZswZSOvSo+IcBuZEvATDquUhVe8wGqNQH1DRsOuMZqzxvgTSLbiKKDTFKZHjclUbKMpA0ofFs9K3E4cfOyVkOWLOYk5unXpGsr6urG+n2VPmqNhzgAJREAEX1Cx7++oAMB3QNOD19lW815583WHWaVc5pVlRDnilzxVXkt5GlyW8jUvJz1xWeeKb0gVW5LeRpco+VP1LrCzzxTc8VW5TeVLlHypyawsc+lz6rco+RpuUfI1OV1hZ59Nzqr8o+RpuUfI1eTXFZ59Nzqr8o+RpuWfI05XWFjnU3NqDlnyNNyz5GhrCxzabm1Byz5Glyz5UpahNzaXNqHlnypuWfKrRUJuZS5lQ8s+Rpcs+RpS1CXmUuZUPLPkablnyNKKhNzKbmVDyz5UjGfKlFQm5lNrqLlmm5Z8qUtQm5lNzKi0Hypcs+VWioS66bmVHyz5Gly28qUVCTmUuZUXLPlTaD5UpahLzKbXUeg0tB8qUVCTXS11FoPkaWg+VKKhJrpVFoNPVpeBZpT5D6/wrkzt+HB+JP6VV+1P8opfaP+UV11l5VvnP8AlH/V/Kksj/lH/V0+lUTf5/CPln96cXw8h/0/zqayUvamz0HzrppAOpHzFUPtA+S/LFRtxFvJaayUI8z5eeRXRceYPxocOKN+QUvtQ/l/r5U0kENR8s0xkPl+lDvtRvKuftNvyj600kEVkP5c/EV0ZQOpxn2ihDX7+AHyzXPpz+S/IVenJwMl/Z+lMZPYflQkX7+IB94rr7Sf8oppJwJcz2H6Umm8cGhv2i/5RXJ4hJ5D5U6crcCPNPl/XypxL7D8j/Chv2g/kPhXBvpM9fhinTkuBXmZ8D8RXJY+XxI/nQ30+T2Ujfyez5U6cm0CYk/rBpi5/KaHemufHHwH705u38/oKnTlbhf5vsz9K5M3+X5nFVfSmztp+INdLO35k+RqaLayZvZ/XvFci4H9Z/XFQ87zK/DNMXj9gz1pqcLJlA8/qaYyD+hQ24li/O/w3/WqL3xHq8z4kD9K1Hh2k5U0BlHQY+Y/TNctKB4j9KzZ4lL5fU1ahv8AV6zFD7sj51Z8GYN4GlmU9Cp9x3phJ4EH5ULiAP44z7x/9VLpHigO/gR+lZnCFsQM6j+W9ISD+G9UjcjGOXt5E1E9y34VA+AP7VI8OTaBIyD+dcmYeG/uqit42MFRSe/IG6jHnq006cm0L6uP6zSoK3G4RtlR7npVelkbwsLOh6OvzFIyr+ZfmKyeKWmvRo57NS13GP8AmL8xTC7Q9CD8RWY002imibNQbj2Vz6T7KzscjL0JFWoL4j1tx5+P86amwv6SfIV0Lv2VUjkVuhzXWKzRa8lwp9lSihddK5HSlLYniuSwHU0OaQnxNRMKalr8l2g9vuqI34/L9f5UOluEX1mA+NVpeJRD8WfcCa3oljDXx8FH61wb1vZ8qCNxiPyY/CuxxWLzPyq6pYqbt/P6Cuee/wCY1QF/GfxipPSF3OobHHxpRa8l248QfeKsx3ynqMfWhitnoabWPMVJxiVscSVSMgiuWuUH4h+tAJLuMHBcD4+/+BqtNxWJT62fHYVOmbNC/EUHmfh/GoX4n5L9ayk3HT+FB8TVF+KTHPex7h9K3HhpObZtfny+tci8PkKxR4lNjHMP0pfas/5/oKujOzcC5z4YpE5rFjjs3+X5VKvaWUD1Fz57/pTSS2tIpsVj5O1MqgswUKAScA52ycDf4ViP/wAiX3M1lk05/u9Ixjyz1zjxprLXFPaMV0kmOhrEJ2klIyAuCMgb9DjFI9oJc+qv1/jV0lLb1bsjriuX4pGOv03rA/bsuCCATjY77Hzpjx2T8q+Hn8anSN22ueODoi59p28NsD30DnlZzlmJPtoL9ttkd0Dzx47H98Uy8bbG6DPy2rUYUkzYsRSqonFoz5jb+hSq1KDNPmgsvaOIeqrH5CopO06fhjPxIH6VzptoM0s1m5e03XTH7iT09uKiHad/yL8Sd/lVqUamnrLL2nfOSi4x0BI+NTHtT5Rbf6v5UqRpEYg5FTrdnxJrKntUP8I+3vfptXf/AIqT/Db5ipQ1YuD50nvNPUislF2qXGGRs5O4x08Kj/8AEKH1lbPwP701Laibix/CKpT3sjdWI9g2oMvG4T4sPeP4VOOJQ/4grVJadhnem00yXMZ6Op+IrsOD4j5iqONFNy6mxTFaIh0UxWpStclaDgEjoSPjXO/nUmim0UETLXBSrHLpjFWhVKVwUqw5UdWUe8gVVkv4B1mjH+9f40QilNoqBuNW3+OnwOf0rg8bt/B2PuRz+gqi1y65MdUp+PxIMlZQPMxkD5tipF4kx9W2mOfEhVHv3ago9oeJi3QgY5jKdAxnGdtR8Nt8Z8a8/LGiPaHiPPuHf8Pqr/pXYfPr8aHZoNx2b4mJkEbE8xV326geIPjtijZhrzrglwyXEZTGrVgAnAOrbBI8N62HEuJ3UOgMkPfbSMF2wduvTzoCnJpjDUDRXf8AiQD3I5/Vqo8YluYYjJzlOCBgRgdfaSaApyaXKqrFZzMoY3LjIB2RB1GfKqfGoJIoGkFxKSMdSoG5A/CBVBXlUqzXGw0cETrLJqfGSXJG652FKgIZpZrgmmzWG3eabNc5pgcnFEd5pZrv0Z/yMPaRj6mo2AHrSRr7C6k/Jcmi0WaWqoXuYh1kHwVj+oFOJ0/LI3wVB9Saok1UtdVEv8uUWLcfmcn/ALQK6ubyRELARjHkufq5NEWddLJ8qE3F5IQhLnvdRsB1HQDFW/Rl8cn3k0oWyfPA+OKjMyj8aj/cP2oa8YFwF8MdPDxoiEXwA+Qq0jsX4HSU/wC3Wf0FSJxto+8Hkx4krkf/ACNCeFnDye/9zU/Ez903w/UUoFF7WyJp7mvV01ED9BUzdpLk9EhX36m/cVmJukP9eVEzShYftHd8wR64xkZyqe/8xPlVmPiEh9e5mH+hI1/agEp/tC/6f41dzShNwy85jyieecqpwmlyCRk+tj2Y6Vb4hFaCGQq0pcKdJZ3Pext1OKAWJ78nv/c1NdTLoYah0PiKUO7iGH7OVwF52rvN+LGW+mMVrOHx22hcLFnSue6uc4GeorAvOvIC6hqz08epq2vEUAG56DwpQ0nbNUFodIX106ADz8qNWR+6j/8ATT/tFecX3EVddA1dQfZt8auw9o3RQFLbADcjGwx5GlA/23P9l/3r+9F0AaIKehQA+4rg15/xTtBJOgjYDGQc+ORV0dpbrACouwA9Rj0+NKQP7ScCW2K6ZNQfOFIwVAx1I69fIdKCFaL8b4hLMI+aMMA2Dp0ggn+VCseyiyPdkeFJLJrZj90VOnHU+BJ8sijva1jmD/1P4Vk+HI2CRKsefNypOPYu5p5xuMziTzwXOPb3h+lEekyTAdSB7yKBdqrpGtyodSdS7BgT18qyhhh8ZWPuiP7tUUywj1DIW9qqq48ehJqjdQcYt1RQZkyFGRn2eyhvaHjMEluyJICxxgAHwIPXFZ0SwD/lyE+OZABn4JUVxIhHdgK/5tbNj6AUBLjXFI5IIo1zqTGrIwPVxsfGlQu6J0r90EH5wGBbbxJOD8KVLGvKxg96Zf8AYGf9gPrUYuoM4USyEdd0jH01muNIHQUN4T1f31im7EbvihjXIgiG+Ae87fHU2n6V1FezFR96wzvhQE6/6AKo8X/u/j+xqeD1V9wq1CXIbJIzGXUxJUHBO56+Zq3w9Ry1OBnzqiOs3uP/AHVd4d/dj41UQ8X/AAe8/tRDND+LdF95/arwoKNsfv3+P7VPxA/dN8P1FV7Qf2hvj+1TcYOEwOhxn50FOY92L+vEUXzWbaZiQM7LjHszUksjHqxPvJoL8zYuBny/jVtr1B1df1/Ss9D1rqSqCNldorOTnBO2B7T50r7iSspUK2/icfpUHC4lZiGGRtRHilnGsRKqAdt+p+tQCTdE6Bgdzp7ff8qtNeSnoPkv8aH85iQM7L06bVI9w56s3zNBIGlL97IbG2cDb+s13LHJ4yAe9/4GqUZznNO4qiaBRvqYDfruc+7FKZY/zEnwwu31NcWqg9aI+iJy2OncAkbmoBbFfI6vPIx8qnEi/kz7yf2pSKOWuwznrjf51y12/QHHuAH6VRzI+fwADzAP6k1ZUS+C/HSv6kVTadmOCxI8iTikxpCJrkSY7x28sj9BXZBxvKPdqJ+gqketWIlz1opmjXfD6jg+BG438aro1XrqBVUEDc58T5VTi8Pf+9WETho/ysf9wAz8q5LqSMJj26ic+ypZrll6YH+1f4VXNy7HDMTjpUVbMhJysCj2aXP6mopg+N4wo8woB+fWuGlY9Wb5moT1qIvq0owQ4Xy3QfpvUV1JIR3ptX+XWTn4dKjC0njGM1VRzDYfeZ/y77fPamqzcQKI1YDc9T8KVQ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ttp://images.slideplayer.com/26/8648140/slides/slide_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1" y="1323439"/>
            <a:ext cx="9144000" cy="55345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609600" y="5637550"/>
            <a:ext cx="5334000" cy="76944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4400" dirty="0"/>
              <a:t>Dying with Christ Daily</a:t>
            </a:r>
          </a:p>
        </p:txBody>
      </p:sp>
      <p:sp>
        <p:nvSpPr>
          <p:cNvPr id="4" name="Rectangle 3"/>
          <p:cNvSpPr/>
          <p:nvPr/>
        </p:nvSpPr>
        <p:spPr>
          <a:xfrm>
            <a:off x="7961" y="0"/>
            <a:ext cx="9136038" cy="153888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No.1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0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Die </a:t>
            </a:r>
            <a:r>
              <a:rPr lang="en-US" sz="40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with Christ means </a:t>
            </a:r>
            <a:endParaRPr lang="en-US" sz="4000" b="1" dirty="0" smtClean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hate </a:t>
            </a:r>
            <a:r>
              <a:rPr lang="en-US" sz="40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your </a:t>
            </a:r>
            <a:r>
              <a:rPr lang="en-US" sz="54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soul life </a:t>
            </a:r>
            <a:r>
              <a:rPr lang="en-US" sz="4000" b="1" dirty="0">
                <a:solidFill>
                  <a:srgbClr val="FF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daily</a:t>
            </a:r>
            <a:endParaRPr lang="en-US" sz="4000" dirty="0">
              <a:solidFill>
                <a:srgbClr val="FF0000"/>
              </a:solidFill>
              <a:latin typeface="Batang" panose="02030600000101010101" pitchFamily="18" charset="-127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5576" y="3962400"/>
            <a:ext cx="6854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Mat 10:39; 16:25; </a:t>
            </a:r>
            <a:r>
              <a:rPr lang="de-DE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Luke </a:t>
            </a:r>
            <a:r>
              <a:rPr lang="de-DE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9:24; </a:t>
            </a:r>
            <a:r>
              <a:rPr lang="de-DE" sz="2800" b="1" dirty="0" smtClean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17:33 </a:t>
            </a:r>
            <a:r>
              <a:rPr lang="de-DE" sz="2800" b="1" dirty="0">
                <a:solidFill>
                  <a:srgbClr val="00206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Mark 8:35; John 12:25</a:t>
            </a:r>
            <a:endParaRPr lang="en-US" sz="2800" b="1" dirty="0">
              <a:solidFill>
                <a:srgbClr val="00206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pic>
        <p:nvPicPr>
          <p:cNvPr id="1026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8015" y="3810000"/>
            <a:ext cx="1985984" cy="3060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No.2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-Die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with Christ 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means breaking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our W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ill </a:t>
            </a:r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Batang" panose="02030600000101010101" pitchFamily="18" charset="-127"/>
                <a:cs typeface="Times New Roman" panose="02020603050405020304" pitchFamily="18" charset="0"/>
              </a:rPr>
              <a:t>and doing God’s will daily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Batang" panose="02030600000101010101" pitchFamily="18" charset="-127"/>
              <a:cs typeface="Times New Roman" panose="02020603050405020304" pitchFamily="18" charset="0"/>
            </a:endParaRPr>
          </a:p>
        </p:txBody>
      </p:sp>
      <p:pic>
        <p:nvPicPr>
          <p:cNvPr id="4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5422" y="1981200"/>
            <a:ext cx="1985984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cdn.knowing-jesus.com/wp-content/uploads/1-Thessalonians-5-23-May-The-God-Of-Peace-Sanctify-You-Wholly-pink-co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23440"/>
            <a:ext cx="7005616" cy="553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5334000"/>
            <a:ext cx="411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Thessalonians 5:23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.christianpost.com/blog/full/19098/body-soul-spirit-cop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30998"/>
            <a:ext cx="7315200" cy="556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95600" y="1"/>
            <a:ext cx="198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Man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5562600" y="5486400"/>
            <a:ext cx="19351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1 The 5:23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4648" y="-9099"/>
            <a:ext cx="1106606" cy="216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09800" y="6071176"/>
            <a:ext cx="4267200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Dying with Christ daily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revelation-today.com/SymbolTa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23563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00" y="4724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Body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47244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Soul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20574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Spirit</a:t>
            </a:r>
            <a:endParaRPr lang="en-US" sz="3600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552700" y="1905000"/>
            <a:ext cx="571500" cy="6858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71800" y="1600200"/>
            <a:ext cx="1174333" cy="461665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Curtain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flockoftrees.files.wordpress.com/2014/05/daily-cross-follow-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615633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95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Batang</vt:lpstr>
      <vt:lpstr>Arial</vt:lpstr>
      <vt:lpstr>Arial Narrow</vt:lpstr>
      <vt:lpstr>Bookman Old Style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Paul Royappa</cp:lastModifiedBy>
  <cp:revision>30</cp:revision>
  <dcterms:created xsi:type="dcterms:W3CDTF">2006-08-16T00:00:00Z</dcterms:created>
  <dcterms:modified xsi:type="dcterms:W3CDTF">2016-02-27T10:00:59Z</dcterms:modified>
</cp:coreProperties>
</file>