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02D2-A729-4047-82B6-CD177050DFE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DAFA-1F78-4A89-81F8-F6C55184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34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02D2-A729-4047-82B6-CD177050DFE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DAFA-1F78-4A89-81F8-F6C55184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1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02D2-A729-4047-82B6-CD177050DFE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DAFA-1F78-4A89-81F8-F6C55184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07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02D2-A729-4047-82B6-CD177050DFE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DAFA-1F78-4A89-81F8-F6C55184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63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02D2-A729-4047-82B6-CD177050DFE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DAFA-1F78-4A89-81F8-F6C55184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5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02D2-A729-4047-82B6-CD177050DFE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DAFA-1F78-4A89-81F8-F6C55184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47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02D2-A729-4047-82B6-CD177050DFE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DAFA-1F78-4A89-81F8-F6C55184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4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02D2-A729-4047-82B6-CD177050DFE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DAFA-1F78-4A89-81F8-F6C55184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98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02D2-A729-4047-82B6-CD177050DFE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DAFA-1F78-4A89-81F8-F6C55184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8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02D2-A729-4047-82B6-CD177050DFE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DAFA-1F78-4A89-81F8-F6C55184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74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02D2-A729-4047-82B6-CD177050DFE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DAFA-1F78-4A89-81F8-F6C55184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2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B02D2-A729-4047-82B6-CD177050DFE3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8DAFA-1F78-4A89-81F8-F6C55184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6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moutreach.org/tg/wp-content/uploads/2013/03/fathers-will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" y="4885899"/>
            <a:ext cx="7315200" cy="187743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Theme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Reflecting the life of Christ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‘Doing the Father’s Will’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://domcentral.org/follow-the-white-habit/wp-content/uploads/sites/9/2015/02/le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19475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91821" y="1105469"/>
            <a:ext cx="2456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Engravers MT" panose="02090707080505020304" pitchFamily="18" charset="0"/>
              </a:rPr>
              <a:t>Service</a:t>
            </a:r>
            <a:endParaRPr lang="en-US" sz="2800" dirty="0">
              <a:solidFill>
                <a:srgbClr val="7030A0"/>
              </a:solidFill>
              <a:latin typeface="Engravers MT" panose="0209070708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79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.ytimg.com/vi/vUnFVwPjMeI/h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09685" y="327547"/>
            <a:ext cx="77792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No1- What is the ultimate mission of Christ on the earth?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53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scmin.org/wp-content/uploads/2015/02/the-will-of-G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23582" y="327546"/>
            <a:ext cx="7342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No.2- What is God’s will for us?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9685" y="5275656"/>
            <a:ext cx="4722124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Romans 8:29 &amp; Ephesians 1:5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61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scmin.org/wp-content/uploads/2015/02/the-will-of-G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09685" y="327546"/>
            <a:ext cx="84343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No.3- How can we do the Will of God?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9685" y="5275656"/>
            <a:ext cx="4722124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784" y="4885899"/>
            <a:ext cx="6018663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Phil 2:13- For it is God who works in you to will and to act in order to fulfill his good purpose.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335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2388" y="423081"/>
            <a:ext cx="802488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Heb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8:9 &amp; 10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will not be like the covenant I made with their ancestors when I took them by the hand to lead them out of Egypt, because they did not remain faithful to my covenant, and I turned away from them, declares the Lord. 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This is the covenant I will establish with the people of Israel after that time, declares the Lord. I will put my laws in their minds and write them on their hearts. I will be their God, and they will be my people.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06722" y="6032310"/>
            <a:ext cx="4476466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Doing the Father’s Will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959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6728" y="504966"/>
            <a:ext cx="816136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Exo 31:18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LORD finished speaking to Moses on Mount Sinai, he gave him the two tablets of the covenant law, the tablets of stone inscribed by the finger of God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34520" y="4721660"/>
            <a:ext cx="5363570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Doing the Father’s Will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097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214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Engravers MT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Royappa</dc:creator>
  <cp:lastModifiedBy>Paul Royappa</cp:lastModifiedBy>
  <cp:revision>3</cp:revision>
  <dcterms:created xsi:type="dcterms:W3CDTF">2016-03-15T15:37:24Z</dcterms:created>
  <dcterms:modified xsi:type="dcterms:W3CDTF">2016-03-15T16:03:59Z</dcterms:modified>
</cp:coreProperties>
</file>