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858-8720-4BAA-B086-7B27FB457B6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444-8CCD-4F9B-A511-CDD786BA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858-8720-4BAA-B086-7B27FB457B6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444-8CCD-4F9B-A511-CDD786BA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9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858-8720-4BAA-B086-7B27FB457B6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444-8CCD-4F9B-A511-CDD786BA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2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858-8720-4BAA-B086-7B27FB457B6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444-8CCD-4F9B-A511-CDD786BA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2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858-8720-4BAA-B086-7B27FB457B6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444-8CCD-4F9B-A511-CDD786BA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0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858-8720-4BAA-B086-7B27FB457B6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444-8CCD-4F9B-A511-CDD786BA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858-8720-4BAA-B086-7B27FB457B6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444-8CCD-4F9B-A511-CDD786BA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858-8720-4BAA-B086-7B27FB457B6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444-8CCD-4F9B-A511-CDD786BA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5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858-8720-4BAA-B086-7B27FB457B6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444-8CCD-4F9B-A511-CDD786BA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8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858-8720-4BAA-B086-7B27FB457B6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444-8CCD-4F9B-A511-CDD786BA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2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0858-8720-4BAA-B086-7B27FB457B6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F444-8CCD-4F9B-A511-CDD786BA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50858-8720-4BAA-B086-7B27FB457B6A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F444-8CCD-4F9B-A511-CDD786BA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4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-mf0.heartyhosting.com/sites/mensfitness.com/files/styles/photo_gallery_full/public/crossfit_endurance-rotator.jpg?itok=aD8gHr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45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22878" y="2180559"/>
            <a:ext cx="339829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Sermon Topic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 life of Endurance’</a:t>
            </a:r>
          </a:p>
          <a:p>
            <a:pPr algn="ctr"/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12:1-3</a:t>
            </a:r>
          </a:p>
          <a:p>
            <a:pPr algn="ctr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Rev. Paul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Royappa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www.brandsoftheworld.com/sites/default/files/styles/logo-thumbnail/public/0014/4462/brand.gif?itok=cf2g85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24" y="12543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rkingspace23.com/wp-content/uploads/2015/04/let-us-run-perseverence-race-marked-track-christian-wallpaper_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5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81181" y="1473958"/>
            <a:ext cx="4462819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No.1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Run the race with endurance </a:t>
            </a:r>
          </a:p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12:1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://runnersconnect.net/wp-content/uploads/2012/11/how-to-race-multiple-mara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84" y="3429000"/>
            <a:ext cx="2132416" cy="34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rkingspace23.com/wp-content/uploads/2015/04/let-us-run-perseverence-race-marked-track-christian-wallpaper_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5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35772" y="1228299"/>
            <a:ext cx="395785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No.2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Motivation to endure</a:t>
            </a: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11&amp; 12:1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runnersconnect.net/wp-content/uploads/2012/11/how-to-race-multiple-mara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584" y="3290120"/>
            <a:ext cx="2132416" cy="34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rkingspace23.com/wp-content/uploads/2015/04/let-us-run-perseverence-race-marked-track-christian-wallpaper_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5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03761" y="1583140"/>
            <a:ext cx="421715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Throw Off </a:t>
            </a:r>
          </a:p>
          <a:p>
            <a:pPr algn="ctr"/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12:1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runnersconnect.net/wp-content/uploads/2012/11/how-to-race-multiple-mara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59" y="3046863"/>
            <a:ext cx="2132416" cy="34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0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arkingspace23.com/wp-content/uploads/2015/04/let-us-run-perseverence-race-marked-track-christian-wallpaper_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53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3260" y="1160060"/>
            <a:ext cx="513155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No.4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Fix your eyes on Christ who endured</a:t>
            </a:r>
          </a:p>
          <a:p>
            <a:pPr algn="ctr"/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12:2 &amp;3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http://runnersconnect.net/wp-content/uploads/2012/11/how-to-race-multiple-mara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02" y="3256001"/>
            <a:ext cx="2132416" cy="34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2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48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Royappa</dc:creator>
  <cp:lastModifiedBy>Paul Royappa</cp:lastModifiedBy>
  <cp:revision>5</cp:revision>
  <dcterms:created xsi:type="dcterms:W3CDTF">2016-03-11T13:43:32Z</dcterms:created>
  <dcterms:modified xsi:type="dcterms:W3CDTF">2016-03-11T14:21:42Z</dcterms:modified>
</cp:coreProperties>
</file>